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60" r:id="rId2"/>
    <p:sldId id="258" r:id="rId3"/>
    <p:sldId id="257" r:id="rId4"/>
    <p:sldId id="263" r:id="rId5"/>
    <p:sldId id="261" r:id="rId6"/>
    <p:sldId id="262" r:id="rId7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F8FD"/>
    <a:srgbClr val="1A6880"/>
    <a:srgbClr val="04101A"/>
    <a:srgbClr val="27E1F5"/>
    <a:srgbClr val="1B8383"/>
    <a:srgbClr val="17757F"/>
    <a:srgbClr val="137C91"/>
    <a:srgbClr val="1199A7"/>
    <a:srgbClr val="0DCCD1"/>
    <a:srgbClr val="B51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 varScale="1">
        <p:scale>
          <a:sx n="33" d="100"/>
          <a:sy n="33" d="100"/>
        </p:scale>
        <p:origin x="2580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47" Type="http://schemas.openxmlformats.org/officeDocument/2006/relationships/image" Target="../media/image45.png"/><Relationship Id="rId50" Type="http://schemas.openxmlformats.org/officeDocument/2006/relationships/image" Target="../media/image4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48" Type="http://schemas.openxmlformats.org/officeDocument/2006/relationships/image" Target="../media/image46.png"/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microsoft.com/office/2007/relationships/hdphoto" Target="../media/hdphoto1.wdp"/><Relationship Id="rId7" Type="http://schemas.openxmlformats.org/officeDocument/2006/relationships/image" Target="../media/image52.png"/><Relationship Id="rId12" Type="http://schemas.microsoft.com/office/2007/relationships/hdphoto" Target="../media/hdphoto3.wdp"/><Relationship Id="rId17" Type="http://schemas.microsoft.com/office/2007/relationships/hdphoto" Target="../media/hdphoto4.wdp"/><Relationship Id="rId2" Type="http://schemas.openxmlformats.org/officeDocument/2006/relationships/image" Target="../media/image49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microsoft.com/office/2007/relationships/hdphoto" Target="../media/hdphoto2.wdp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9" name="Group 5178">
            <a:extLst>
              <a:ext uri="{FF2B5EF4-FFF2-40B4-BE49-F238E27FC236}">
                <a16:creationId xmlns:a16="http://schemas.microsoft.com/office/drawing/2014/main" id="{232914A7-8A5B-8616-E4CB-A830311A9604}"/>
              </a:ext>
            </a:extLst>
          </p:cNvPr>
          <p:cNvGrpSpPr/>
          <p:nvPr/>
        </p:nvGrpSpPr>
        <p:grpSpPr>
          <a:xfrm>
            <a:off x="9176720" y="5250411"/>
            <a:ext cx="6730051" cy="11335793"/>
            <a:chOff x="9176720" y="5250411"/>
            <a:chExt cx="6730051" cy="11335793"/>
          </a:xfrm>
        </p:grpSpPr>
        <p:sp>
          <p:nvSpPr>
            <p:cNvPr id="5180" name="Freeform: Shape 5179">
              <a:extLst>
                <a:ext uri="{FF2B5EF4-FFF2-40B4-BE49-F238E27FC236}">
                  <a16:creationId xmlns:a16="http://schemas.microsoft.com/office/drawing/2014/main" id="{29632F71-ACF1-1EAD-C438-B28E4552D476}"/>
                </a:ext>
              </a:extLst>
            </p:cNvPr>
            <p:cNvSpPr/>
            <p:nvPr/>
          </p:nvSpPr>
          <p:spPr>
            <a:xfrm rot="18927728">
              <a:off x="10524066" y="15895608"/>
              <a:ext cx="779605" cy="30093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  <a:gd name="connsiteX0" fmla="*/ 0 w 752773"/>
                <a:gd name="connsiteY0" fmla="*/ 0 h 333417"/>
                <a:gd name="connsiteX1" fmla="*/ 752773 w 752773"/>
                <a:gd name="connsiteY1" fmla="*/ 199673 h 333417"/>
                <a:gd name="connsiteX0" fmla="*/ 0 w 779605"/>
                <a:gd name="connsiteY0" fmla="*/ 0 h 322386"/>
                <a:gd name="connsiteX1" fmla="*/ 779605 w 779605"/>
                <a:gd name="connsiteY1" fmla="*/ 185986 h 322386"/>
                <a:gd name="connsiteX0" fmla="*/ 0 w 779605"/>
                <a:gd name="connsiteY0" fmla="*/ 775 h 300930"/>
                <a:gd name="connsiteX1" fmla="*/ 779605 w 779605"/>
                <a:gd name="connsiteY1" fmla="*/ 186761 h 30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605" h="300930">
                  <a:moveTo>
                    <a:pt x="0" y="775"/>
                  </a:moveTo>
                  <a:cubicBezTo>
                    <a:pt x="382880" y="-23525"/>
                    <a:pt x="364765" y="533874"/>
                    <a:pt x="779605" y="186761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81" name="Freeform: Shape 5180">
              <a:extLst>
                <a:ext uri="{FF2B5EF4-FFF2-40B4-BE49-F238E27FC236}">
                  <a16:creationId xmlns:a16="http://schemas.microsoft.com/office/drawing/2014/main" id="{DCAB8EFD-CEF7-E7FD-8E17-5F13A486AD40}"/>
                </a:ext>
              </a:extLst>
            </p:cNvPr>
            <p:cNvSpPr/>
            <p:nvPr/>
          </p:nvSpPr>
          <p:spPr>
            <a:xfrm rot="715517">
              <a:off x="9831724" y="14926283"/>
              <a:ext cx="752773" cy="225831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773" h="225831">
                  <a:moveTo>
                    <a:pt x="0" y="0"/>
                  </a:moveTo>
                  <a:cubicBezTo>
                    <a:pt x="104547" y="122756"/>
                    <a:pt x="295459" y="291183"/>
                    <a:pt x="752773" y="199673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82" name="Freeform: Shape 5181">
              <a:extLst>
                <a:ext uri="{FF2B5EF4-FFF2-40B4-BE49-F238E27FC236}">
                  <a16:creationId xmlns:a16="http://schemas.microsoft.com/office/drawing/2014/main" id="{2F99D8AE-9338-B1FD-7218-5FBF30D69F74}"/>
                </a:ext>
              </a:extLst>
            </p:cNvPr>
            <p:cNvSpPr/>
            <p:nvPr/>
          </p:nvSpPr>
          <p:spPr>
            <a:xfrm>
              <a:off x="11388784" y="14829793"/>
              <a:ext cx="977012" cy="11525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12" h="1152525">
                  <a:moveTo>
                    <a:pt x="51182" y="0"/>
                  </a:moveTo>
                  <a:cubicBezTo>
                    <a:pt x="-226948" y="716280"/>
                    <a:pt x="706502" y="529590"/>
                    <a:pt x="977012" y="11525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83" name="Freeform: Shape 5182">
              <a:extLst>
                <a:ext uri="{FF2B5EF4-FFF2-40B4-BE49-F238E27FC236}">
                  <a16:creationId xmlns:a16="http://schemas.microsoft.com/office/drawing/2014/main" id="{5649C0F1-3450-9628-338B-3F5D3AFEF625}"/>
                </a:ext>
              </a:extLst>
            </p:cNvPr>
            <p:cNvSpPr/>
            <p:nvPr/>
          </p:nvSpPr>
          <p:spPr>
            <a:xfrm>
              <a:off x="11337245" y="14857198"/>
              <a:ext cx="1027709" cy="11144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  <a:gd name="connsiteX0" fmla="*/ 49541 w 1013471"/>
                <a:gd name="connsiteY0" fmla="*/ 0 h 1152525"/>
                <a:gd name="connsiteX1" fmla="*/ 1013471 w 1013471"/>
                <a:gd name="connsiteY1" fmla="*/ 1152525 h 1152525"/>
                <a:gd name="connsiteX0" fmla="*/ 49278 w 1019558"/>
                <a:gd name="connsiteY0" fmla="*/ 0 h 1133475"/>
                <a:gd name="connsiteX1" fmla="*/ 1019558 w 1019558"/>
                <a:gd name="connsiteY1" fmla="*/ 1133475 h 1133475"/>
                <a:gd name="connsiteX0" fmla="*/ 49017 w 1025647"/>
                <a:gd name="connsiteY0" fmla="*/ 0 h 1114425"/>
                <a:gd name="connsiteX1" fmla="*/ 1025647 w 1025647"/>
                <a:gd name="connsiteY1" fmla="*/ 1114425 h 1114425"/>
                <a:gd name="connsiteX0" fmla="*/ 51893 w 1028523"/>
                <a:gd name="connsiteY0" fmla="*/ 0 h 1114425"/>
                <a:gd name="connsiteX1" fmla="*/ 1028523 w 1028523"/>
                <a:gd name="connsiteY1" fmla="*/ 1114425 h 1114425"/>
                <a:gd name="connsiteX0" fmla="*/ 51079 w 1027709"/>
                <a:gd name="connsiteY0" fmla="*/ 0 h 1114425"/>
                <a:gd name="connsiteX1" fmla="*/ 1027709 w 1027709"/>
                <a:gd name="connsiteY1" fmla="*/ 1114425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7709" h="1114425">
                  <a:moveTo>
                    <a:pt x="51079" y="0"/>
                  </a:moveTo>
                  <a:cubicBezTo>
                    <a:pt x="-227051" y="716280"/>
                    <a:pt x="706399" y="529590"/>
                    <a:pt x="1027709" y="11144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184" name="Group 5183">
              <a:extLst>
                <a:ext uri="{FF2B5EF4-FFF2-40B4-BE49-F238E27FC236}">
                  <a16:creationId xmlns:a16="http://schemas.microsoft.com/office/drawing/2014/main" id="{05913A2E-7CC7-F24B-2ADA-E53CAB2144CC}"/>
                </a:ext>
              </a:extLst>
            </p:cNvPr>
            <p:cNvGrpSpPr/>
            <p:nvPr/>
          </p:nvGrpSpPr>
          <p:grpSpPr>
            <a:xfrm>
              <a:off x="9849122" y="5250411"/>
              <a:ext cx="6057649" cy="10170008"/>
              <a:chOff x="9279085" y="5572991"/>
              <a:chExt cx="6057649" cy="10170008"/>
            </a:xfrm>
          </p:grpSpPr>
          <p:grpSp>
            <p:nvGrpSpPr>
              <p:cNvPr id="5449" name="Group 5448">
                <a:extLst>
                  <a:ext uri="{FF2B5EF4-FFF2-40B4-BE49-F238E27FC236}">
                    <a16:creationId xmlns:a16="http://schemas.microsoft.com/office/drawing/2014/main" id="{C8024594-C62A-5428-5F0D-5BBA0FE33B1F}"/>
                  </a:ext>
                </a:extLst>
              </p:cNvPr>
              <p:cNvGrpSpPr/>
              <p:nvPr/>
            </p:nvGrpSpPr>
            <p:grpSpPr>
              <a:xfrm>
                <a:off x="9279085" y="5572991"/>
                <a:ext cx="6057649" cy="10170008"/>
                <a:chOff x="9279085" y="5572991"/>
                <a:chExt cx="6057649" cy="10170008"/>
              </a:xfrm>
            </p:grpSpPr>
            <p:sp>
              <p:nvSpPr>
                <p:cNvPr id="5452" name="Rectangle 7">
                  <a:extLst>
                    <a:ext uri="{FF2B5EF4-FFF2-40B4-BE49-F238E27FC236}">
                      <a16:creationId xmlns:a16="http://schemas.microsoft.com/office/drawing/2014/main" id="{78FF4A22-EDBF-B36E-9932-DFE762AD3845}"/>
                    </a:ext>
                  </a:extLst>
                </p:cNvPr>
                <p:cNvSpPr/>
                <p:nvPr/>
              </p:nvSpPr>
              <p:spPr>
                <a:xfrm rot="715517">
                  <a:off x="10807200" y="6663600"/>
                  <a:ext cx="3668114" cy="3311191"/>
                </a:xfrm>
                <a:custGeom>
                  <a:avLst/>
                  <a:gdLst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130629 w 3094340"/>
                    <a:gd name="connsiteY0" fmla="*/ 0 h 3341083"/>
                    <a:gd name="connsiteX1" fmla="*/ 3094340 w 3094340"/>
                    <a:gd name="connsiteY1" fmla="*/ 246743 h 3341083"/>
                    <a:gd name="connsiteX2" fmla="*/ 3094340 w 3094340"/>
                    <a:gd name="connsiteY2" fmla="*/ 3341083 h 3341083"/>
                    <a:gd name="connsiteX3" fmla="*/ 0 w 3094340"/>
                    <a:gd name="connsiteY3" fmla="*/ 3341083 h 3341083"/>
                    <a:gd name="connsiteX4" fmla="*/ 130629 w 3094340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805558"/>
                    <a:gd name="connsiteY0" fmla="*/ 0 h 3587826"/>
                    <a:gd name="connsiteX1" fmla="*/ 3616855 w 3805558"/>
                    <a:gd name="connsiteY1" fmla="*/ 246743 h 3587826"/>
                    <a:gd name="connsiteX2" fmla="*/ 3531060 w 3805558"/>
                    <a:gd name="connsiteY2" fmla="*/ 2151270 h 3587826"/>
                    <a:gd name="connsiteX3" fmla="*/ 2644398 w 3805558"/>
                    <a:gd name="connsiteY3" fmla="*/ 3587826 h 3587826"/>
                    <a:gd name="connsiteX4" fmla="*/ 0 w 3805558"/>
                    <a:gd name="connsiteY4" fmla="*/ 2237997 h 3587826"/>
                    <a:gd name="connsiteX5" fmla="*/ 653144 w 3805558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717616"/>
                    <a:gd name="connsiteY0" fmla="*/ 0 h 3587826"/>
                    <a:gd name="connsiteX1" fmla="*/ 3616855 w 3717616"/>
                    <a:gd name="connsiteY1" fmla="*/ 246743 h 3587826"/>
                    <a:gd name="connsiteX2" fmla="*/ 3531060 w 3717616"/>
                    <a:gd name="connsiteY2" fmla="*/ 2151270 h 3587826"/>
                    <a:gd name="connsiteX3" fmla="*/ 2644398 w 3717616"/>
                    <a:gd name="connsiteY3" fmla="*/ 3587826 h 3587826"/>
                    <a:gd name="connsiteX4" fmla="*/ 0 w 3717616"/>
                    <a:gd name="connsiteY4" fmla="*/ 2237997 h 3587826"/>
                    <a:gd name="connsiteX5" fmla="*/ 653144 w 3717616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707046"/>
                    <a:gd name="connsiteY0" fmla="*/ 0 h 3492575"/>
                    <a:gd name="connsiteX1" fmla="*/ 3208641 w 3707046"/>
                    <a:gd name="connsiteY1" fmla="*/ 238578 h 3492575"/>
                    <a:gd name="connsiteX2" fmla="*/ 3707046 w 3707046"/>
                    <a:gd name="connsiteY2" fmla="*/ 2046040 h 3492575"/>
                    <a:gd name="connsiteX3" fmla="*/ 1612069 w 3707046"/>
                    <a:gd name="connsiteY3" fmla="*/ 3492575 h 3492575"/>
                    <a:gd name="connsiteX4" fmla="*/ 0 w 3707046"/>
                    <a:gd name="connsiteY4" fmla="*/ 2190825 h 3492575"/>
                    <a:gd name="connsiteX5" fmla="*/ 713923 w 370704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1018723 w 3535596"/>
                    <a:gd name="connsiteY0" fmla="*/ 0 h 3530675"/>
                    <a:gd name="connsiteX1" fmla="*/ 3399141 w 3535596"/>
                    <a:gd name="connsiteY1" fmla="*/ 448128 h 3530675"/>
                    <a:gd name="connsiteX2" fmla="*/ 3535596 w 3535596"/>
                    <a:gd name="connsiteY2" fmla="*/ 2560390 h 3530675"/>
                    <a:gd name="connsiteX3" fmla="*/ 1612069 w 3535596"/>
                    <a:gd name="connsiteY3" fmla="*/ 3530675 h 3530675"/>
                    <a:gd name="connsiteX4" fmla="*/ 0 w 3535596"/>
                    <a:gd name="connsiteY4" fmla="*/ 2228925 h 3530675"/>
                    <a:gd name="connsiteX5" fmla="*/ 1018723 w 3535596"/>
                    <a:gd name="connsiteY5" fmla="*/ 0 h 3530675"/>
                    <a:gd name="connsiteX0" fmla="*/ 961573 w 3478446"/>
                    <a:gd name="connsiteY0" fmla="*/ 0 h 3530675"/>
                    <a:gd name="connsiteX1" fmla="*/ 3341991 w 3478446"/>
                    <a:gd name="connsiteY1" fmla="*/ 448128 h 3530675"/>
                    <a:gd name="connsiteX2" fmla="*/ 3478446 w 3478446"/>
                    <a:gd name="connsiteY2" fmla="*/ 2560390 h 3530675"/>
                    <a:gd name="connsiteX3" fmla="*/ 1554919 w 3478446"/>
                    <a:gd name="connsiteY3" fmla="*/ 3530675 h 3530675"/>
                    <a:gd name="connsiteX4" fmla="*/ 0 w 3478446"/>
                    <a:gd name="connsiteY4" fmla="*/ 1790775 h 3530675"/>
                    <a:gd name="connsiteX5" fmla="*/ 961573 w 3478446"/>
                    <a:gd name="connsiteY5" fmla="*/ 0 h 3530675"/>
                    <a:gd name="connsiteX0" fmla="*/ 961573 w 3478446"/>
                    <a:gd name="connsiteY0" fmla="*/ 0 h 3359225"/>
                    <a:gd name="connsiteX1" fmla="*/ 3341991 w 3478446"/>
                    <a:gd name="connsiteY1" fmla="*/ 448128 h 3359225"/>
                    <a:gd name="connsiteX2" fmla="*/ 3478446 w 3478446"/>
                    <a:gd name="connsiteY2" fmla="*/ 2560390 h 3359225"/>
                    <a:gd name="connsiteX3" fmla="*/ 1459669 w 3478446"/>
                    <a:gd name="connsiteY3" fmla="*/ 3359225 h 3359225"/>
                    <a:gd name="connsiteX4" fmla="*/ 0 w 3478446"/>
                    <a:gd name="connsiteY4" fmla="*/ 1790775 h 3359225"/>
                    <a:gd name="connsiteX5" fmla="*/ 961573 w 3478446"/>
                    <a:gd name="connsiteY5" fmla="*/ 0 h 3359225"/>
                    <a:gd name="connsiteX0" fmla="*/ 1075873 w 3478446"/>
                    <a:gd name="connsiteY0" fmla="*/ 0 h 3397325"/>
                    <a:gd name="connsiteX1" fmla="*/ 3341991 w 3478446"/>
                    <a:gd name="connsiteY1" fmla="*/ 486228 h 3397325"/>
                    <a:gd name="connsiteX2" fmla="*/ 3478446 w 3478446"/>
                    <a:gd name="connsiteY2" fmla="*/ 2598490 h 3397325"/>
                    <a:gd name="connsiteX3" fmla="*/ 1459669 w 3478446"/>
                    <a:gd name="connsiteY3" fmla="*/ 3397325 h 3397325"/>
                    <a:gd name="connsiteX4" fmla="*/ 0 w 3478446"/>
                    <a:gd name="connsiteY4" fmla="*/ 1828875 h 3397325"/>
                    <a:gd name="connsiteX5" fmla="*/ 1075873 w 3478446"/>
                    <a:gd name="connsiteY5" fmla="*/ 0 h 3397325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6221 w 3730859"/>
                    <a:gd name="connsiteY4" fmla="*/ 26864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3521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8114" h="3311191">
                      <a:moveTo>
                        <a:pt x="1229001" y="0"/>
                      </a:moveTo>
                      <a:cubicBezTo>
                        <a:pt x="1726461" y="746376"/>
                        <a:pt x="2301161" y="1086235"/>
                        <a:pt x="3468528" y="503461"/>
                      </a:cubicBezTo>
                      <a:cubicBezTo>
                        <a:pt x="2878058" y="1100934"/>
                        <a:pt x="2692526" y="2170178"/>
                        <a:pt x="3668114" y="3119342"/>
                      </a:cubicBezTo>
                      <a:cubicBezTo>
                        <a:pt x="2699394" y="2369205"/>
                        <a:pt x="1537027" y="2518106"/>
                        <a:pt x="1233814" y="3311191"/>
                      </a:cubicBezTo>
                      <a:cubicBezTo>
                        <a:pt x="1255508" y="2831337"/>
                        <a:pt x="1181857" y="2530056"/>
                        <a:pt x="947755" y="2815377"/>
                      </a:cubicBezTo>
                      <a:cubicBezTo>
                        <a:pt x="1336481" y="2226098"/>
                        <a:pt x="569284" y="2008257"/>
                        <a:pt x="0" y="1892302"/>
                      </a:cubicBezTo>
                      <a:cubicBezTo>
                        <a:pt x="609581" y="1823551"/>
                        <a:pt x="1437644" y="951982"/>
                        <a:pt x="1229001" y="0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 w="76200" cap="rnd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53" name="Group 5452">
                  <a:extLst>
                    <a:ext uri="{FF2B5EF4-FFF2-40B4-BE49-F238E27FC236}">
                      <a16:creationId xmlns:a16="http://schemas.microsoft.com/office/drawing/2014/main" id="{BE1D2E52-30B9-D868-1528-DB30A8985B4C}"/>
                    </a:ext>
                  </a:extLst>
                </p:cNvPr>
                <p:cNvGrpSpPr/>
                <p:nvPr/>
              </p:nvGrpSpPr>
              <p:grpSpPr>
                <a:xfrm>
                  <a:off x="9279085" y="5572991"/>
                  <a:ext cx="6057649" cy="10170008"/>
                  <a:chOff x="9279085" y="5572991"/>
                  <a:chExt cx="6057649" cy="10170008"/>
                </a:xfrm>
              </p:grpSpPr>
              <p:sp>
                <p:nvSpPr>
                  <p:cNvPr id="5454" name="Freeform: Shape 5453">
                    <a:extLst>
                      <a:ext uri="{FF2B5EF4-FFF2-40B4-BE49-F238E27FC236}">
                        <a16:creationId xmlns:a16="http://schemas.microsoft.com/office/drawing/2014/main" id="{20F15FFD-A1B0-5D9D-721C-BBD71547AA8A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48384" y="9166240"/>
                    <a:ext cx="585224" cy="1980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85224" h="198064">
                        <a:moveTo>
                          <a:pt x="0" y="0"/>
                        </a:moveTo>
                        <a:cubicBezTo>
                          <a:pt x="38327" y="131874"/>
                          <a:pt x="127910" y="258423"/>
                          <a:pt x="585224" y="166913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5" name="Freeform: Shape 5454">
                    <a:extLst>
                      <a:ext uri="{FF2B5EF4-FFF2-40B4-BE49-F238E27FC236}">
                        <a16:creationId xmlns:a16="http://schemas.microsoft.com/office/drawing/2014/main" id="{0967FC12-96D8-A9D6-08BE-F2EEA32ADEFF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151992" y="6681809"/>
                    <a:ext cx="947073" cy="73895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47073" h="738958">
                        <a:moveTo>
                          <a:pt x="927346" y="738958"/>
                        </a:moveTo>
                        <a:cubicBezTo>
                          <a:pt x="1083783" y="-555378"/>
                          <a:pt x="266586" y="269671"/>
                          <a:pt x="0" y="151491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6" name="Freeform: Shape 5455">
                    <a:extLst>
                      <a:ext uri="{FF2B5EF4-FFF2-40B4-BE49-F238E27FC236}">
                        <a16:creationId xmlns:a16="http://schemas.microsoft.com/office/drawing/2014/main" id="{491A3425-F547-DA16-6D93-08FFB055E2D5}"/>
                      </a:ext>
                    </a:extLst>
                  </p:cNvPr>
                  <p:cNvSpPr/>
                  <p:nvPr/>
                </p:nvSpPr>
                <p:spPr>
                  <a:xfrm rot="982367">
                    <a:off x="11125738" y="6692599"/>
                    <a:ext cx="934378" cy="7985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4378" h="798564">
                        <a:moveTo>
                          <a:pt x="914720" y="798564"/>
                        </a:moveTo>
                        <a:cubicBezTo>
                          <a:pt x="1069609" y="-597558"/>
                          <a:pt x="266586" y="286896"/>
                          <a:pt x="0" y="168716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7" name="Freeform: Shape 5456">
                    <a:extLst>
                      <a:ext uri="{FF2B5EF4-FFF2-40B4-BE49-F238E27FC236}">
                        <a16:creationId xmlns:a16="http://schemas.microsoft.com/office/drawing/2014/main" id="{D2C33B02-8A90-51C5-05E1-CF69E837CE81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835905" y="9546971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8" name="Freeform: Shape 5457">
                    <a:extLst>
                      <a:ext uri="{FF2B5EF4-FFF2-40B4-BE49-F238E27FC236}">
                        <a16:creationId xmlns:a16="http://schemas.microsoft.com/office/drawing/2014/main" id="{00077567-3D14-A089-A073-4369C4DA1522}"/>
                      </a:ext>
                    </a:extLst>
                  </p:cNvPr>
                  <p:cNvSpPr/>
                  <p:nvPr/>
                </p:nvSpPr>
                <p:spPr>
                  <a:xfrm rot="558884">
                    <a:off x="11807465" y="9527985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9" name="Freeform: Shape 5458">
                    <a:extLst>
                      <a:ext uri="{FF2B5EF4-FFF2-40B4-BE49-F238E27FC236}">
                        <a16:creationId xmlns:a16="http://schemas.microsoft.com/office/drawing/2014/main" id="{E83E31EB-6F45-9AF1-AB93-212DC61E9C76}"/>
                      </a:ext>
                    </a:extLst>
                  </p:cNvPr>
                  <p:cNvSpPr/>
                  <p:nvPr/>
                </p:nvSpPr>
                <p:spPr>
                  <a:xfrm rot="478952">
                    <a:off x="12904388" y="9314120"/>
                    <a:ext cx="368005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8005" h="1319750">
                        <a:moveTo>
                          <a:pt x="901" y="1319750"/>
                        </a:moveTo>
                        <a:cubicBezTo>
                          <a:pt x="-29911" y="859568"/>
                          <a:pt x="743121" y="441209"/>
                          <a:pt x="132356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0" name="Freeform: Shape 5459">
                    <a:extLst>
                      <a:ext uri="{FF2B5EF4-FFF2-40B4-BE49-F238E27FC236}">
                        <a16:creationId xmlns:a16="http://schemas.microsoft.com/office/drawing/2014/main" id="{97CD2B5B-B285-E79C-F2BB-7FC2E7A32887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952166" y="9316717"/>
                    <a:ext cx="343137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  <a:gd name="connsiteX0" fmla="*/ 972 w 343137"/>
                      <a:gd name="connsiteY0" fmla="*/ 1319750 h 1319750"/>
                      <a:gd name="connsiteX1" fmla="*/ 132427 w 343137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3137" h="1319750">
                        <a:moveTo>
                          <a:pt x="972" y="1319750"/>
                        </a:moveTo>
                        <a:cubicBezTo>
                          <a:pt x="-29840" y="859568"/>
                          <a:pt x="686042" y="445971"/>
                          <a:pt x="13242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1" name="Freeform: Shape 5460">
                    <a:extLst>
                      <a:ext uri="{FF2B5EF4-FFF2-40B4-BE49-F238E27FC236}">
                        <a16:creationId xmlns:a16="http://schemas.microsoft.com/office/drawing/2014/main" id="{780090B8-CD4C-B0F4-FD85-EAC88BECA0D8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383556" y="9418376"/>
                    <a:ext cx="2814263" cy="632462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933450 w 2744680"/>
                      <a:gd name="connsiteY0" fmla="*/ 21 h 6381771"/>
                      <a:gd name="connsiteX1" fmla="*/ 2724150 w 2744680"/>
                      <a:gd name="connsiteY1" fmla="*/ 2438421 h 6381771"/>
                      <a:gd name="connsiteX2" fmla="*/ 0 w 2744680"/>
                      <a:gd name="connsiteY2" fmla="*/ 6381771 h 6381771"/>
                      <a:gd name="connsiteX0" fmla="*/ 933450 w 2727307"/>
                      <a:gd name="connsiteY0" fmla="*/ 21 h 6381771"/>
                      <a:gd name="connsiteX1" fmla="*/ 2724150 w 2727307"/>
                      <a:gd name="connsiteY1" fmla="*/ 2438421 h 6381771"/>
                      <a:gd name="connsiteX2" fmla="*/ 0 w 2727307"/>
                      <a:gd name="connsiteY2" fmla="*/ 6381771 h 6381771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47738 w 2816536"/>
                      <a:gd name="connsiteY0" fmla="*/ 23 h 6362723"/>
                      <a:gd name="connsiteX1" fmla="*/ 2796722 w 2816536"/>
                      <a:gd name="connsiteY1" fmla="*/ 2375831 h 6362723"/>
                      <a:gd name="connsiteX2" fmla="*/ 0 w 2816536"/>
                      <a:gd name="connsiteY2" fmla="*/ 6362723 h 6362723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33450 w 2815755"/>
                      <a:gd name="connsiteY0" fmla="*/ 22 h 6377009"/>
                      <a:gd name="connsiteX1" fmla="*/ 2796722 w 2815755"/>
                      <a:gd name="connsiteY1" fmla="*/ 2390117 h 6377009"/>
                      <a:gd name="connsiteX2" fmla="*/ 0 w 2815755"/>
                      <a:gd name="connsiteY2" fmla="*/ 6377009 h 6377009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14400 w 2814751"/>
                      <a:gd name="connsiteY0" fmla="*/ 22 h 6377009"/>
                      <a:gd name="connsiteX1" fmla="*/ 2796722 w 2814751"/>
                      <a:gd name="connsiteY1" fmla="*/ 2390117 h 6377009"/>
                      <a:gd name="connsiteX2" fmla="*/ 0 w 2814751"/>
                      <a:gd name="connsiteY2" fmla="*/ 6377009 h 6377009"/>
                      <a:gd name="connsiteX0" fmla="*/ 914400 w 2814751"/>
                      <a:gd name="connsiteY0" fmla="*/ 23 h 6362723"/>
                      <a:gd name="connsiteX1" fmla="*/ 2796722 w 2814751"/>
                      <a:gd name="connsiteY1" fmla="*/ 2375831 h 6362723"/>
                      <a:gd name="connsiteX2" fmla="*/ 0 w 2814751"/>
                      <a:gd name="connsiteY2" fmla="*/ 6362723 h 6362723"/>
                      <a:gd name="connsiteX0" fmla="*/ 919162 w 2814998"/>
                      <a:gd name="connsiteY0" fmla="*/ 23 h 6348435"/>
                      <a:gd name="connsiteX1" fmla="*/ 2796722 w 2814998"/>
                      <a:gd name="connsiteY1" fmla="*/ 2361543 h 6348435"/>
                      <a:gd name="connsiteX2" fmla="*/ 0 w 2814998"/>
                      <a:gd name="connsiteY2" fmla="*/ 6348435 h 6348435"/>
                      <a:gd name="connsiteX0" fmla="*/ 923924 w 2815248"/>
                      <a:gd name="connsiteY0" fmla="*/ 24 h 6329386"/>
                      <a:gd name="connsiteX1" fmla="*/ 2796722 w 2815248"/>
                      <a:gd name="connsiteY1" fmla="*/ 2342494 h 6329386"/>
                      <a:gd name="connsiteX2" fmla="*/ 0 w 2815248"/>
                      <a:gd name="connsiteY2" fmla="*/ 6329386 h 6329386"/>
                      <a:gd name="connsiteX0" fmla="*/ 923924 w 2815248"/>
                      <a:gd name="connsiteY0" fmla="*/ 24 h 6315099"/>
                      <a:gd name="connsiteX1" fmla="*/ 2796722 w 2815248"/>
                      <a:gd name="connsiteY1" fmla="*/ 2328207 h 6315099"/>
                      <a:gd name="connsiteX2" fmla="*/ 0 w 2815248"/>
                      <a:gd name="connsiteY2" fmla="*/ 6315099 h 6315099"/>
                      <a:gd name="connsiteX0" fmla="*/ 904874 w 2814263"/>
                      <a:gd name="connsiteY0" fmla="*/ 23 h 6324623"/>
                      <a:gd name="connsiteX1" fmla="*/ 2796722 w 2814263"/>
                      <a:gd name="connsiteY1" fmla="*/ 2337731 h 6324623"/>
                      <a:gd name="connsiteX2" fmla="*/ 0 w 2814263"/>
                      <a:gd name="connsiteY2" fmla="*/ 6324623 h 6324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814263" h="6324623">
                        <a:moveTo>
                          <a:pt x="904874" y="23"/>
                        </a:moveTo>
                        <a:cubicBezTo>
                          <a:pt x="2109786" y="-6327"/>
                          <a:pt x="2947534" y="1283631"/>
                          <a:pt x="2796722" y="2337731"/>
                        </a:cubicBezTo>
                        <a:cubicBezTo>
                          <a:pt x="2645910" y="3391831"/>
                          <a:pt x="195262" y="4445023"/>
                          <a:pt x="0" y="6324623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2" name="Freeform: Shape 5461">
                    <a:extLst>
                      <a:ext uri="{FF2B5EF4-FFF2-40B4-BE49-F238E27FC236}">
                        <a16:creationId xmlns:a16="http://schemas.microsoft.com/office/drawing/2014/main" id="{506951AD-770C-0C00-04F1-E474E7FAE3AA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329032" y="8799132"/>
                    <a:ext cx="1346962" cy="319019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0 w 1257300"/>
                      <a:gd name="connsiteY0" fmla="*/ 0 h 2819400"/>
                      <a:gd name="connsiteX1" fmla="*/ 1257300 w 1257300"/>
                      <a:gd name="connsiteY1" fmla="*/ 2819400 h 2819400"/>
                      <a:gd name="connsiteX0" fmla="*/ 0 w 1344386"/>
                      <a:gd name="connsiteY0" fmla="*/ 0 h 2790372"/>
                      <a:gd name="connsiteX1" fmla="*/ 1344386 w 1344386"/>
                      <a:gd name="connsiteY1" fmla="*/ 2790372 h 2790372"/>
                      <a:gd name="connsiteX0" fmla="*/ 0 w 1329872"/>
                      <a:gd name="connsiteY0" fmla="*/ 0 h 2674257"/>
                      <a:gd name="connsiteX1" fmla="*/ 1329872 w 1329872"/>
                      <a:gd name="connsiteY1" fmla="*/ 2674257 h 26742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318094"/>
                      <a:gd name="connsiteY0" fmla="*/ 0 h 2572657"/>
                      <a:gd name="connsiteX1" fmla="*/ 1315358 w 1318094"/>
                      <a:gd name="connsiteY1" fmla="*/ 2572657 h 25726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416958"/>
                      <a:gd name="connsiteY0" fmla="*/ 0 h 2788557"/>
                      <a:gd name="connsiteX1" fmla="*/ 1416958 w 1416958"/>
                      <a:gd name="connsiteY1" fmla="*/ 2788557 h 2788557"/>
                      <a:gd name="connsiteX0" fmla="*/ 0 w 1378858"/>
                      <a:gd name="connsiteY0" fmla="*/ 0 h 2775857"/>
                      <a:gd name="connsiteX1" fmla="*/ 1378858 w 1378858"/>
                      <a:gd name="connsiteY1" fmla="*/ 2775857 h 2775857"/>
                      <a:gd name="connsiteX0" fmla="*/ 0 w 1388224"/>
                      <a:gd name="connsiteY0" fmla="*/ 0 h 2775857"/>
                      <a:gd name="connsiteX1" fmla="*/ 1378858 w 1388224"/>
                      <a:gd name="connsiteY1" fmla="*/ 2775857 h 2775857"/>
                      <a:gd name="connsiteX0" fmla="*/ 0 w 1344412"/>
                      <a:gd name="connsiteY0" fmla="*/ 0 h 2896507"/>
                      <a:gd name="connsiteX1" fmla="*/ 1334408 w 1344412"/>
                      <a:gd name="connsiteY1" fmla="*/ 2896507 h 2896507"/>
                      <a:gd name="connsiteX0" fmla="*/ 0 w 1313172"/>
                      <a:gd name="connsiteY0" fmla="*/ 0 h 2947307"/>
                      <a:gd name="connsiteX1" fmla="*/ 1302658 w 1313172"/>
                      <a:gd name="connsiteY1" fmla="*/ 2947307 h 2947307"/>
                      <a:gd name="connsiteX0" fmla="*/ 0 w 1338297"/>
                      <a:gd name="connsiteY0" fmla="*/ 0 h 2947307"/>
                      <a:gd name="connsiteX1" fmla="*/ 1302658 w 1338297"/>
                      <a:gd name="connsiteY1" fmla="*/ 2947307 h 2947307"/>
                      <a:gd name="connsiteX0" fmla="*/ 0 w 1340777"/>
                      <a:gd name="connsiteY0" fmla="*/ 0 h 2947307"/>
                      <a:gd name="connsiteX1" fmla="*/ 1302658 w 1340777"/>
                      <a:gd name="connsiteY1" fmla="*/ 2947307 h 2947307"/>
                      <a:gd name="connsiteX0" fmla="*/ 0 w 1340777"/>
                      <a:gd name="connsiteY0" fmla="*/ 0 h 2991757"/>
                      <a:gd name="connsiteX1" fmla="*/ 1302658 w 1340777"/>
                      <a:gd name="connsiteY1" fmla="*/ 2991757 h 2991757"/>
                      <a:gd name="connsiteX0" fmla="*/ 0 w 1310622"/>
                      <a:gd name="connsiteY0" fmla="*/ 0 h 3214007"/>
                      <a:gd name="connsiteX1" fmla="*/ 1270908 w 1310622"/>
                      <a:gd name="connsiteY1" fmla="*/ 3214007 h 3214007"/>
                      <a:gd name="connsiteX0" fmla="*/ 0 w 1292167"/>
                      <a:gd name="connsiteY0" fmla="*/ 0 h 3214007"/>
                      <a:gd name="connsiteX1" fmla="*/ 1270908 w 1292167"/>
                      <a:gd name="connsiteY1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307037"/>
                      <a:gd name="connsiteY0" fmla="*/ 0 h 3214007"/>
                      <a:gd name="connsiteX1" fmla="*/ 600648 w 1307037"/>
                      <a:gd name="connsiteY1" fmla="*/ 940347 h 3214007"/>
                      <a:gd name="connsiteX2" fmla="*/ 1270908 w 1307037"/>
                      <a:gd name="connsiteY2" fmla="*/ 3214007 h 3214007"/>
                      <a:gd name="connsiteX0" fmla="*/ 0 w 1304094"/>
                      <a:gd name="connsiteY0" fmla="*/ 0 h 3214007"/>
                      <a:gd name="connsiteX1" fmla="*/ 530798 w 1304094"/>
                      <a:gd name="connsiteY1" fmla="*/ 927647 h 3214007"/>
                      <a:gd name="connsiteX2" fmla="*/ 1270908 w 1304094"/>
                      <a:gd name="connsiteY2" fmla="*/ 3214007 h 3214007"/>
                      <a:gd name="connsiteX0" fmla="*/ 0 w 1304593"/>
                      <a:gd name="connsiteY0" fmla="*/ 0 h 3214007"/>
                      <a:gd name="connsiteX1" fmla="*/ 543498 w 1304593"/>
                      <a:gd name="connsiteY1" fmla="*/ 895897 h 3214007"/>
                      <a:gd name="connsiteX2" fmla="*/ 1270908 w 1304593"/>
                      <a:gd name="connsiteY2" fmla="*/ 3214007 h 321400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8225 w 1354136"/>
                      <a:gd name="connsiteY0" fmla="*/ 0 h 3220357"/>
                      <a:gd name="connsiteX1" fmla="*/ 589823 w 1354136"/>
                      <a:gd name="connsiteY1" fmla="*/ 902247 h 3220357"/>
                      <a:gd name="connsiteX2" fmla="*/ 1317233 w 1354136"/>
                      <a:gd name="connsiteY2" fmla="*/ 3220357 h 3220357"/>
                      <a:gd name="connsiteX0" fmla="*/ 9933 w 1355844"/>
                      <a:gd name="connsiteY0" fmla="*/ 0 h 3220357"/>
                      <a:gd name="connsiteX1" fmla="*/ 591531 w 1355844"/>
                      <a:gd name="connsiteY1" fmla="*/ 902247 h 3220357"/>
                      <a:gd name="connsiteX2" fmla="*/ 1318941 w 1355844"/>
                      <a:gd name="connsiteY2" fmla="*/ 3220357 h 3220357"/>
                      <a:gd name="connsiteX0" fmla="*/ 6857 w 1345699"/>
                      <a:gd name="connsiteY0" fmla="*/ 0 h 3220357"/>
                      <a:gd name="connsiteX1" fmla="*/ 588455 w 1345699"/>
                      <a:gd name="connsiteY1" fmla="*/ 902247 h 3220357"/>
                      <a:gd name="connsiteX2" fmla="*/ 1315865 w 1345699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1340"/>
                      <a:gd name="connsiteY0" fmla="*/ 0 h 3220357"/>
                      <a:gd name="connsiteX1" fmla="*/ 581598 w 1341340"/>
                      <a:gd name="connsiteY1" fmla="*/ 902247 h 3220357"/>
                      <a:gd name="connsiteX2" fmla="*/ 1309008 w 1341340"/>
                      <a:gd name="connsiteY2" fmla="*/ 3220357 h 3220357"/>
                      <a:gd name="connsiteX0" fmla="*/ 0 w 1332703"/>
                      <a:gd name="connsiteY0" fmla="*/ 0 h 3220357"/>
                      <a:gd name="connsiteX1" fmla="*/ 581598 w 1332703"/>
                      <a:gd name="connsiteY1" fmla="*/ 902247 h 3220357"/>
                      <a:gd name="connsiteX2" fmla="*/ 1309008 w 1332703"/>
                      <a:gd name="connsiteY2" fmla="*/ 3220357 h 3220357"/>
                      <a:gd name="connsiteX0" fmla="*/ 0 w 1319520"/>
                      <a:gd name="connsiteY0" fmla="*/ 0 h 3215594"/>
                      <a:gd name="connsiteX1" fmla="*/ 581598 w 1319520"/>
                      <a:gd name="connsiteY1" fmla="*/ 902247 h 3215594"/>
                      <a:gd name="connsiteX2" fmla="*/ 1294721 w 1319520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2595"/>
                      <a:gd name="connsiteY0" fmla="*/ 0 h 3215594"/>
                      <a:gd name="connsiteX1" fmla="*/ 581598 w 1322595"/>
                      <a:gd name="connsiteY1" fmla="*/ 902247 h 3215594"/>
                      <a:gd name="connsiteX2" fmla="*/ 1294721 w 1322595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5101"/>
                      <a:gd name="connsiteY0" fmla="*/ 0 h 3215594"/>
                      <a:gd name="connsiteX1" fmla="*/ 595886 w 1335101"/>
                      <a:gd name="connsiteY1" fmla="*/ 902247 h 3215594"/>
                      <a:gd name="connsiteX2" fmla="*/ 1309009 w 1335101"/>
                      <a:gd name="connsiteY2" fmla="*/ 3215594 h 3215594"/>
                      <a:gd name="connsiteX0" fmla="*/ 0 w 1334037"/>
                      <a:gd name="connsiteY0" fmla="*/ 0 h 3215594"/>
                      <a:gd name="connsiteX1" fmla="*/ 564136 w 1334037"/>
                      <a:gd name="connsiteY1" fmla="*/ 908597 h 3215594"/>
                      <a:gd name="connsiteX2" fmla="*/ 1309009 w 1334037"/>
                      <a:gd name="connsiteY2" fmla="*/ 3215594 h 3215594"/>
                      <a:gd name="connsiteX0" fmla="*/ 0 w 1333246"/>
                      <a:gd name="connsiteY0" fmla="*/ 0 h 3215594"/>
                      <a:gd name="connsiteX1" fmla="*/ 538736 w 1333246"/>
                      <a:gd name="connsiteY1" fmla="*/ 914947 h 3215594"/>
                      <a:gd name="connsiteX2" fmla="*/ 1309009 w 1333246"/>
                      <a:gd name="connsiteY2" fmla="*/ 3215594 h 3215594"/>
                      <a:gd name="connsiteX0" fmla="*/ 0 w 1332502"/>
                      <a:gd name="connsiteY0" fmla="*/ 0 h 3215594"/>
                      <a:gd name="connsiteX1" fmla="*/ 513336 w 1332502"/>
                      <a:gd name="connsiteY1" fmla="*/ 927647 h 3215594"/>
                      <a:gd name="connsiteX2" fmla="*/ 1309009 w 1332502"/>
                      <a:gd name="connsiteY2" fmla="*/ 3215594 h 3215594"/>
                      <a:gd name="connsiteX0" fmla="*/ 0 w 1328000"/>
                      <a:gd name="connsiteY0" fmla="*/ 0 h 3215594"/>
                      <a:gd name="connsiteX1" fmla="*/ 513336 w 1328000"/>
                      <a:gd name="connsiteY1" fmla="*/ 927647 h 3215594"/>
                      <a:gd name="connsiteX2" fmla="*/ 1309009 w 1328000"/>
                      <a:gd name="connsiteY2" fmla="*/ 3215594 h 32155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8036"/>
                      <a:gd name="connsiteY0" fmla="*/ 0 h 3190194"/>
                      <a:gd name="connsiteX1" fmla="*/ 513336 w 1348036"/>
                      <a:gd name="connsiteY1" fmla="*/ 927647 h 3190194"/>
                      <a:gd name="connsiteX2" fmla="*/ 1328059 w 1348036"/>
                      <a:gd name="connsiteY2" fmla="*/ 3190194 h 3190194"/>
                      <a:gd name="connsiteX0" fmla="*/ 0 w 1346534"/>
                      <a:gd name="connsiteY0" fmla="*/ 0 h 3190194"/>
                      <a:gd name="connsiteX1" fmla="*/ 513336 w 1346534"/>
                      <a:gd name="connsiteY1" fmla="*/ 927647 h 3190194"/>
                      <a:gd name="connsiteX2" fmla="*/ 1328059 w 1346534"/>
                      <a:gd name="connsiteY2" fmla="*/ 3190194 h 3190194"/>
                      <a:gd name="connsiteX0" fmla="*/ 0 w 1346962"/>
                      <a:gd name="connsiteY0" fmla="*/ 0 h 3190194"/>
                      <a:gd name="connsiteX1" fmla="*/ 513336 w 1346962"/>
                      <a:gd name="connsiteY1" fmla="*/ 927647 h 3190194"/>
                      <a:gd name="connsiteX2" fmla="*/ 1328059 w 1346962"/>
                      <a:gd name="connsiteY2" fmla="*/ 3190194 h 3190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46962" h="3190194">
                        <a:moveTo>
                          <a:pt x="0" y="0"/>
                        </a:moveTo>
                        <a:cubicBezTo>
                          <a:pt x="53541" y="250916"/>
                          <a:pt x="241193" y="567398"/>
                          <a:pt x="513336" y="927647"/>
                        </a:cubicBezTo>
                        <a:cubicBezTo>
                          <a:pt x="785479" y="1287896"/>
                          <a:pt x="1468893" y="1951037"/>
                          <a:pt x="1328059" y="3190194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3" name="Freeform: Shape 5462">
                    <a:extLst>
                      <a:ext uri="{FF2B5EF4-FFF2-40B4-BE49-F238E27FC236}">
                        <a16:creationId xmlns:a16="http://schemas.microsoft.com/office/drawing/2014/main" id="{9797CD39-181F-E51C-6292-18A499723A82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511633" y="8857010"/>
                    <a:ext cx="204600" cy="205014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4600" h="2050141">
                        <a:moveTo>
                          <a:pt x="0" y="0"/>
                        </a:moveTo>
                        <a:cubicBezTo>
                          <a:pt x="527276" y="883558"/>
                          <a:pt x="-164193" y="1388380"/>
                          <a:pt x="112485" y="2050141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4" name="Freeform: Shape 5463">
                    <a:extLst>
                      <a:ext uri="{FF2B5EF4-FFF2-40B4-BE49-F238E27FC236}">
                        <a16:creationId xmlns:a16="http://schemas.microsoft.com/office/drawing/2014/main" id="{7AE0AC1F-B35C-79B8-116D-43AAD6C02532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918534" y="7708887"/>
                    <a:ext cx="1986190" cy="110988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014765"/>
                      <a:gd name="connsiteY0" fmla="*/ 0 h 1071788"/>
                      <a:gd name="connsiteX1" fmla="*/ 2014765 w 2014765"/>
                      <a:gd name="connsiteY1" fmla="*/ 1071788 h 1071788"/>
                      <a:gd name="connsiteX0" fmla="*/ 0 w 2043340"/>
                      <a:gd name="connsiteY0" fmla="*/ 0 h 1090838"/>
                      <a:gd name="connsiteX1" fmla="*/ 2043340 w 2043340"/>
                      <a:gd name="connsiteY1" fmla="*/ 1090838 h 1090838"/>
                      <a:gd name="connsiteX0" fmla="*/ 0 w 1986190"/>
                      <a:gd name="connsiteY0" fmla="*/ 0 h 1109888"/>
                      <a:gd name="connsiteX1" fmla="*/ 1986190 w 1986190"/>
                      <a:gd name="connsiteY1" fmla="*/ 1109888 h 110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86190" h="1109888">
                        <a:moveTo>
                          <a:pt x="0" y="0"/>
                        </a:moveTo>
                        <a:cubicBezTo>
                          <a:pt x="316139" y="681943"/>
                          <a:pt x="1563008" y="317953"/>
                          <a:pt x="1986190" y="1109888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5" name="Freeform: Shape 5464">
                    <a:extLst>
                      <a:ext uri="{FF2B5EF4-FFF2-40B4-BE49-F238E27FC236}">
                        <a16:creationId xmlns:a16="http://schemas.microsoft.com/office/drawing/2014/main" id="{01F74CC4-832D-5084-6AB6-F3B13FB4FD09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18176" y="7374922"/>
                    <a:ext cx="1439634" cy="81641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565400"/>
                      <a:gd name="connsiteY0" fmla="*/ 1321473 h 1443612"/>
                      <a:gd name="connsiteX1" fmla="*/ 2565400 w 2565400"/>
                      <a:gd name="connsiteY1" fmla="*/ 134930 h 1443612"/>
                      <a:gd name="connsiteX0" fmla="*/ 0 w 1941286"/>
                      <a:gd name="connsiteY0" fmla="*/ 704717 h 860171"/>
                      <a:gd name="connsiteX1" fmla="*/ 1941286 w 1941286"/>
                      <a:gd name="connsiteY1" fmla="*/ 171316 h 860171"/>
                      <a:gd name="connsiteX0" fmla="*/ 0 w 2013857"/>
                      <a:gd name="connsiteY0" fmla="*/ 758749 h 910508"/>
                      <a:gd name="connsiteX1" fmla="*/ 2013857 w 2013857"/>
                      <a:gd name="connsiteY1" fmla="*/ 167291 h 910508"/>
                      <a:gd name="connsiteX0" fmla="*/ 0 w 2013857"/>
                      <a:gd name="connsiteY0" fmla="*/ 591458 h 974136"/>
                      <a:gd name="connsiteX1" fmla="*/ 2013857 w 2013857"/>
                      <a:gd name="connsiteY1" fmla="*/ 0 h 974136"/>
                      <a:gd name="connsiteX0" fmla="*/ 0 w 2013857"/>
                      <a:gd name="connsiteY0" fmla="*/ 591458 h 872014"/>
                      <a:gd name="connsiteX1" fmla="*/ 2013857 w 2013857"/>
                      <a:gd name="connsiteY1" fmla="*/ 0 h 872014"/>
                      <a:gd name="connsiteX0" fmla="*/ 0 w 1810657"/>
                      <a:gd name="connsiteY0" fmla="*/ 809172 h 1029994"/>
                      <a:gd name="connsiteX1" fmla="*/ 1810657 w 1810657"/>
                      <a:gd name="connsiteY1" fmla="*/ 0 h 1029994"/>
                      <a:gd name="connsiteX0" fmla="*/ 0 w 1810657"/>
                      <a:gd name="connsiteY0" fmla="*/ 809172 h 914516"/>
                      <a:gd name="connsiteX1" fmla="*/ 1810657 w 1810657"/>
                      <a:gd name="connsiteY1" fmla="*/ 0 h 914516"/>
                      <a:gd name="connsiteX0" fmla="*/ 0 w 1810657"/>
                      <a:gd name="connsiteY0" fmla="*/ 881744 h 973021"/>
                      <a:gd name="connsiteX1" fmla="*/ 1810657 w 1810657"/>
                      <a:gd name="connsiteY1" fmla="*/ 0 h 973021"/>
                      <a:gd name="connsiteX0" fmla="*/ 0 w 1810657"/>
                      <a:gd name="connsiteY0" fmla="*/ 881744 h 942026"/>
                      <a:gd name="connsiteX1" fmla="*/ 1810657 w 1810657"/>
                      <a:gd name="connsiteY1" fmla="*/ 0 h 942026"/>
                      <a:gd name="connsiteX0" fmla="*/ 0 w 1723571"/>
                      <a:gd name="connsiteY0" fmla="*/ 852715 h 917863"/>
                      <a:gd name="connsiteX1" fmla="*/ 1723571 w 1723571"/>
                      <a:gd name="connsiteY1" fmla="*/ 0 h 917863"/>
                      <a:gd name="connsiteX0" fmla="*/ 0 w 1796143"/>
                      <a:gd name="connsiteY0" fmla="*/ 852715 h 917863"/>
                      <a:gd name="connsiteX1" fmla="*/ 1796143 w 1796143"/>
                      <a:gd name="connsiteY1" fmla="*/ 0 h 917863"/>
                      <a:gd name="connsiteX0" fmla="*/ 0 w 1709057"/>
                      <a:gd name="connsiteY0" fmla="*/ 838201 h 905974"/>
                      <a:gd name="connsiteX1" fmla="*/ 1709057 w 1709057"/>
                      <a:gd name="connsiteY1" fmla="*/ 0 h 905974"/>
                      <a:gd name="connsiteX0" fmla="*/ 0 w 1709057"/>
                      <a:gd name="connsiteY0" fmla="*/ 838201 h 887162"/>
                      <a:gd name="connsiteX1" fmla="*/ 1709057 w 1709057"/>
                      <a:gd name="connsiteY1" fmla="*/ 0 h 887162"/>
                      <a:gd name="connsiteX0" fmla="*/ 0 w 1680028"/>
                      <a:gd name="connsiteY0" fmla="*/ 881744 h 923740"/>
                      <a:gd name="connsiteX1" fmla="*/ 1680028 w 1680028"/>
                      <a:gd name="connsiteY1" fmla="*/ 0 h 923740"/>
                      <a:gd name="connsiteX0" fmla="*/ 0 w 1636485"/>
                      <a:gd name="connsiteY0" fmla="*/ 881744 h 923740"/>
                      <a:gd name="connsiteX1" fmla="*/ 1636485 w 1636485"/>
                      <a:gd name="connsiteY1" fmla="*/ 0 h 923740"/>
                      <a:gd name="connsiteX0" fmla="*/ 0 w 1646010"/>
                      <a:gd name="connsiteY0" fmla="*/ 867456 h 911595"/>
                      <a:gd name="connsiteX1" fmla="*/ 1646010 w 1646010"/>
                      <a:gd name="connsiteY1" fmla="*/ 0 h 911595"/>
                      <a:gd name="connsiteX0" fmla="*/ 0 w 1646010"/>
                      <a:gd name="connsiteY0" fmla="*/ 867456 h 897670"/>
                      <a:gd name="connsiteX1" fmla="*/ 1646010 w 1646010"/>
                      <a:gd name="connsiteY1" fmla="*/ 0 h 897670"/>
                      <a:gd name="connsiteX0" fmla="*/ 0 w 1622197"/>
                      <a:gd name="connsiteY0" fmla="*/ 853168 h 885482"/>
                      <a:gd name="connsiteX1" fmla="*/ 1622197 w 1622197"/>
                      <a:gd name="connsiteY1" fmla="*/ 0 h 885482"/>
                      <a:gd name="connsiteX0" fmla="*/ 0 w 1593622"/>
                      <a:gd name="connsiteY0" fmla="*/ 853168 h 885482"/>
                      <a:gd name="connsiteX1" fmla="*/ 1593622 w 1593622"/>
                      <a:gd name="connsiteY1" fmla="*/ 0 h 885482"/>
                      <a:gd name="connsiteX0" fmla="*/ 0 w 1584097"/>
                      <a:gd name="connsiteY0" fmla="*/ 872218 h 901767"/>
                      <a:gd name="connsiteX1" fmla="*/ 1584097 w 1584097"/>
                      <a:gd name="connsiteY1" fmla="*/ 0 h 901767"/>
                      <a:gd name="connsiteX0" fmla="*/ 0 w 1584097"/>
                      <a:gd name="connsiteY0" fmla="*/ 872218 h 887169"/>
                      <a:gd name="connsiteX1" fmla="*/ 1584097 w 1584097"/>
                      <a:gd name="connsiteY1" fmla="*/ 0 h 887169"/>
                      <a:gd name="connsiteX0" fmla="*/ 0 w 1482497"/>
                      <a:gd name="connsiteY0" fmla="*/ 783318 h 804869"/>
                      <a:gd name="connsiteX1" fmla="*/ 1482497 w 1482497"/>
                      <a:gd name="connsiteY1" fmla="*/ 0 h 804869"/>
                      <a:gd name="connsiteX0" fmla="*/ 0 w 1482497"/>
                      <a:gd name="connsiteY0" fmla="*/ 783318 h 812165"/>
                      <a:gd name="connsiteX1" fmla="*/ 1482497 w 1482497"/>
                      <a:gd name="connsiteY1" fmla="*/ 0 h 812165"/>
                      <a:gd name="connsiteX0" fmla="*/ 0 w 1472972"/>
                      <a:gd name="connsiteY0" fmla="*/ 769030 h 799493"/>
                      <a:gd name="connsiteX1" fmla="*/ 1472972 w 1472972"/>
                      <a:gd name="connsiteY1" fmla="*/ 0 h 799493"/>
                      <a:gd name="connsiteX0" fmla="*/ 0 w 1472972"/>
                      <a:gd name="connsiteY0" fmla="*/ 783318 h 812165"/>
                      <a:gd name="connsiteX1" fmla="*/ 1472972 w 1472972"/>
                      <a:gd name="connsiteY1" fmla="*/ 0 h 812165"/>
                      <a:gd name="connsiteX0" fmla="*/ 0 w 1458684"/>
                      <a:gd name="connsiteY0" fmla="*/ 783318 h 812165"/>
                      <a:gd name="connsiteX1" fmla="*/ 1458684 w 1458684"/>
                      <a:gd name="connsiteY1" fmla="*/ 0 h 812165"/>
                      <a:gd name="connsiteX0" fmla="*/ 0 w 1439634"/>
                      <a:gd name="connsiteY0" fmla="*/ 783318 h 812165"/>
                      <a:gd name="connsiteX1" fmla="*/ 1439634 w 1439634"/>
                      <a:gd name="connsiteY1" fmla="*/ 0 h 812165"/>
                      <a:gd name="connsiteX0" fmla="*/ 0 w 1449159"/>
                      <a:gd name="connsiteY0" fmla="*/ 790462 h 818547"/>
                      <a:gd name="connsiteX1" fmla="*/ 1449159 w 1449159"/>
                      <a:gd name="connsiteY1" fmla="*/ 0 h 818547"/>
                      <a:gd name="connsiteX0" fmla="*/ 0 w 1437253"/>
                      <a:gd name="connsiteY0" fmla="*/ 790462 h 818547"/>
                      <a:gd name="connsiteX1" fmla="*/ 1437253 w 1437253"/>
                      <a:gd name="connsiteY1" fmla="*/ 0 h 818547"/>
                      <a:gd name="connsiteX0" fmla="*/ 0 w 1439634"/>
                      <a:gd name="connsiteY0" fmla="*/ 780937 h 810045"/>
                      <a:gd name="connsiteX1" fmla="*/ 1439634 w 1439634"/>
                      <a:gd name="connsiteY1" fmla="*/ 0 h 810045"/>
                      <a:gd name="connsiteX0" fmla="*/ 0 w 1439634"/>
                      <a:gd name="connsiteY0" fmla="*/ 788081 h 816417"/>
                      <a:gd name="connsiteX1" fmla="*/ 1439634 w 1439634"/>
                      <a:gd name="connsiteY1" fmla="*/ 0 h 81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39634" h="816417">
                        <a:moveTo>
                          <a:pt x="0" y="788081"/>
                        </a:moveTo>
                        <a:cubicBezTo>
                          <a:pt x="613681" y="873578"/>
                          <a:pt x="936170" y="806904"/>
                          <a:pt x="1439634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6" name="Freeform: Shape 5465">
                    <a:extLst>
                      <a:ext uri="{FF2B5EF4-FFF2-40B4-BE49-F238E27FC236}">
                        <a16:creationId xmlns:a16="http://schemas.microsoft.com/office/drawing/2014/main" id="{EE33D300-5C87-D340-EE07-117436883C25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859964" y="7276363"/>
                    <a:ext cx="1476770" cy="192110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1547747 w 1547747"/>
                      <a:gd name="connsiteY0" fmla="*/ 12840 h 1961382"/>
                      <a:gd name="connsiteX1" fmla="*/ 164352 w 1547747"/>
                      <a:gd name="connsiteY1" fmla="*/ 1961382 h 1961382"/>
                      <a:gd name="connsiteX0" fmla="*/ 1477598 w 1477598"/>
                      <a:gd name="connsiteY0" fmla="*/ 12418 h 1960960"/>
                      <a:gd name="connsiteX1" fmla="*/ 94203 w 1477598"/>
                      <a:gd name="connsiteY1" fmla="*/ 1960960 h 1960960"/>
                      <a:gd name="connsiteX0" fmla="*/ 1506668 w 1506668"/>
                      <a:gd name="connsiteY0" fmla="*/ 12418 h 1960960"/>
                      <a:gd name="connsiteX1" fmla="*/ 91523 w 1506668"/>
                      <a:gd name="connsiteY1" fmla="*/ 1960960 h 1960960"/>
                      <a:gd name="connsiteX0" fmla="*/ 1488781 w 1488781"/>
                      <a:gd name="connsiteY0" fmla="*/ 12418 h 1960960"/>
                      <a:gd name="connsiteX1" fmla="*/ 73636 w 1488781"/>
                      <a:gd name="connsiteY1" fmla="*/ 1960960 h 1960960"/>
                      <a:gd name="connsiteX0" fmla="*/ 1499879 w 1499879"/>
                      <a:gd name="connsiteY0" fmla="*/ 12476 h 1961018"/>
                      <a:gd name="connsiteX1" fmla="*/ 84734 w 1499879"/>
                      <a:gd name="connsiteY1" fmla="*/ 1961018 h 1961018"/>
                      <a:gd name="connsiteX0" fmla="*/ 1523421 w 1523421"/>
                      <a:gd name="connsiteY0" fmla="*/ 12457 h 1963141"/>
                      <a:gd name="connsiteX1" fmla="*/ 82768 w 1523421"/>
                      <a:gd name="connsiteY1" fmla="*/ 1963141 h 1963141"/>
                      <a:gd name="connsiteX0" fmla="*/ 1502684 w 1502684"/>
                      <a:gd name="connsiteY0" fmla="*/ 12485 h 1963169"/>
                      <a:gd name="connsiteX1" fmla="*/ 62031 w 1502684"/>
                      <a:gd name="connsiteY1" fmla="*/ 1963169 h 1963169"/>
                      <a:gd name="connsiteX0" fmla="*/ 1491055 w 1491055"/>
                      <a:gd name="connsiteY0" fmla="*/ 12510 h 1960570"/>
                      <a:gd name="connsiteX1" fmla="*/ 62828 w 1491055"/>
                      <a:gd name="connsiteY1" fmla="*/ 1960570 h 1960570"/>
                      <a:gd name="connsiteX0" fmla="*/ 1503460 w 1503460"/>
                      <a:gd name="connsiteY0" fmla="*/ 12671 h 1944060"/>
                      <a:gd name="connsiteX1" fmla="*/ 61977 w 1503460"/>
                      <a:gd name="connsiteY1" fmla="*/ 1944060 h 1944060"/>
                      <a:gd name="connsiteX0" fmla="*/ 1506986 w 1506986"/>
                      <a:gd name="connsiteY0" fmla="*/ 12711 h 1944100"/>
                      <a:gd name="connsiteX1" fmla="*/ 65503 w 1506986"/>
                      <a:gd name="connsiteY1" fmla="*/ 1944100 h 1944100"/>
                      <a:gd name="connsiteX0" fmla="*/ 1495232 w 1495232"/>
                      <a:gd name="connsiteY0" fmla="*/ 12848 h 1944237"/>
                      <a:gd name="connsiteX1" fmla="*/ 53749 w 1495232"/>
                      <a:gd name="connsiteY1" fmla="*/ 1944237 h 1944237"/>
                      <a:gd name="connsiteX0" fmla="*/ 1489349 w 1489349"/>
                      <a:gd name="connsiteY0" fmla="*/ 12887 h 1944276"/>
                      <a:gd name="connsiteX1" fmla="*/ 47866 w 1489349"/>
                      <a:gd name="connsiteY1" fmla="*/ 1944276 h 1944276"/>
                      <a:gd name="connsiteX0" fmla="*/ 1481762 w 1481762"/>
                      <a:gd name="connsiteY0" fmla="*/ 12939 h 1944328"/>
                      <a:gd name="connsiteX1" fmla="*/ 40279 w 1481762"/>
                      <a:gd name="connsiteY1" fmla="*/ 1944328 h 1944328"/>
                      <a:gd name="connsiteX0" fmla="*/ 1490806 w 1490806"/>
                      <a:gd name="connsiteY0" fmla="*/ 13085 h 1930254"/>
                      <a:gd name="connsiteX1" fmla="*/ 39829 w 1490806"/>
                      <a:gd name="connsiteY1" fmla="*/ 1930254 h 1930254"/>
                      <a:gd name="connsiteX0" fmla="*/ 1479987 w 1479987"/>
                      <a:gd name="connsiteY0" fmla="*/ 13134 h 1930303"/>
                      <a:gd name="connsiteX1" fmla="*/ 29010 w 1479987"/>
                      <a:gd name="connsiteY1" fmla="*/ 1930303 h 1930303"/>
                      <a:gd name="connsiteX0" fmla="*/ 1475836 w 1475836"/>
                      <a:gd name="connsiteY0" fmla="*/ 13168 h 1930337"/>
                      <a:gd name="connsiteX1" fmla="*/ 24859 w 1475836"/>
                      <a:gd name="connsiteY1" fmla="*/ 1930337 h 1930337"/>
                      <a:gd name="connsiteX0" fmla="*/ 1471107 w 1471107"/>
                      <a:gd name="connsiteY0" fmla="*/ 13208 h 1930377"/>
                      <a:gd name="connsiteX1" fmla="*/ 20130 w 1471107"/>
                      <a:gd name="connsiteY1" fmla="*/ 1930377 h 1930377"/>
                      <a:gd name="connsiteX0" fmla="*/ 1474788 w 1474788"/>
                      <a:gd name="connsiteY0" fmla="*/ 14143 h 1931312"/>
                      <a:gd name="connsiteX1" fmla="*/ 23811 w 1474788"/>
                      <a:gd name="connsiteY1" fmla="*/ 1931312 h 1931312"/>
                      <a:gd name="connsiteX0" fmla="*/ 1474741 w 1474741"/>
                      <a:gd name="connsiteY0" fmla="*/ 2991 h 1920160"/>
                      <a:gd name="connsiteX1" fmla="*/ 23764 w 1474741"/>
                      <a:gd name="connsiteY1" fmla="*/ 1920160 h 1920160"/>
                      <a:gd name="connsiteX0" fmla="*/ 1475218 w 1475218"/>
                      <a:gd name="connsiteY0" fmla="*/ 3924 h 1921093"/>
                      <a:gd name="connsiteX1" fmla="*/ 24241 w 1475218"/>
                      <a:gd name="connsiteY1" fmla="*/ 1921093 h 1921093"/>
                      <a:gd name="connsiteX0" fmla="*/ 1475544 w 1475544"/>
                      <a:gd name="connsiteY0" fmla="*/ 4040 h 1921209"/>
                      <a:gd name="connsiteX1" fmla="*/ 24567 w 1475544"/>
                      <a:gd name="connsiteY1" fmla="*/ 1921209 h 1921209"/>
                      <a:gd name="connsiteX0" fmla="*/ 1476068 w 1476068"/>
                      <a:gd name="connsiteY0" fmla="*/ 3712 h 1920881"/>
                      <a:gd name="connsiteX1" fmla="*/ 25091 w 1476068"/>
                      <a:gd name="connsiteY1" fmla="*/ 1920881 h 1920881"/>
                      <a:gd name="connsiteX0" fmla="*/ 1476770 w 1476770"/>
                      <a:gd name="connsiteY0" fmla="*/ 3938 h 1921107"/>
                      <a:gd name="connsiteX1" fmla="*/ 25793 w 1476770"/>
                      <a:gd name="connsiteY1" fmla="*/ 1921107 h 1921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76770" h="1921107">
                        <a:moveTo>
                          <a:pt x="1476770" y="3938"/>
                        </a:moveTo>
                        <a:cubicBezTo>
                          <a:pt x="363006" y="-68906"/>
                          <a:pt x="-121631" y="879984"/>
                          <a:pt x="25793" y="1921107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7" name="Freeform: Shape 5466">
                    <a:extLst>
                      <a:ext uri="{FF2B5EF4-FFF2-40B4-BE49-F238E27FC236}">
                        <a16:creationId xmlns:a16="http://schemas.microsoft.com/office/drawing/2014/main" id="{92C05316-119F-498D-29A3-600F5A5089A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255925" y="7278637"/>
                    <a:ext cx="1465266" cy="46162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65266" h="461624">
                        <a:moveTo>
                          <a:pt x="1465266" y="0"/>
                        </a:moveTo>
                        <a:cubicBezTo>
                          <a:pt x="790579" y="384629"/>
                          <a:pt x="559592" y="413544"/>
                          <a:pt x="0" y="461624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8" name="Freeform: Shape 5467">
                    <a:extLst>
                      <a:ext uri="{FF2B5EF4-FFF2-40B4-BE49-F238E27FC236}">
                        <a16:creationId xmlns:a16="http://schemas.microsoft.com/office/drawing/2014/main" id="{7FDA8B5C-A693-5C5C-5B00-B69A7CE9172A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166648" y="5786049"/>
                    <a:ext cx="1484226" cy="172678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496908 w 1496908"/>
                      <a:gd name="connsiteY0" fmla="*/ 1710235 h 1714136"/>
                      <a:gd name="connsiteX1" fmla="*/ 1162 w 1496908"/>
                      <a:gd name="connsiteY1" fmla="*/ 0 h 1714136"/>
                      <a:gd name="connsiteX0" fmla="*/ 1515932 w 1515932"/>
                      <a:gd name="connsiteY0" fmla="*/ 1710235 h 1714136"/>
                      <a:gd name="connsiteX1" fmla="*/ 1136 w 1515932"/>
                      <a:gd name="connsiteY1" fmla="*/ 0 h 1714136"/>
                      <a:gd name="connsiteX0" fmla="*/ 1515932 w 1515932"/>
                      <a:gd name="connsiteY0" fmla="*/ 1729285 h 1733116"/>
                      <a:gd name="connsiteX1" fmla="*/ 1136 w 1515932"/>
                      <a:gd name="connsiteY1" fmla="*/ 0 h 1733116"/>
                      <a:gd name="connsiteX0" fmla="*/ 1484226 w 1484226"/>
                      <a:gd name="connsiteY0" fmla="*/ 1722935 h 1726789"/>
                      <a:gd name="connsiteX1" fmla="*/ 1180 w 1484226"/>
                      <a:gd name="connsiteY1" fmla="*/ 0 h 1726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84226" h="1726789">
                        <a:moveTo>
                          <a:pt x="1484226" y="1722935"/>
                        </a:moveTo>
                        <a:cubicBezTo>
                          <a:pt x="739689" y="1796414"/>
                          <a:pt x="-34381" y="804725"/>
                          <a:pt x="1180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9" name="Freeform: Shape 5468">
                    <a:extLst>
                      <a:ext uri="{FF2B5EF4-FFF2-40B4-BE49-F238E27FC236}">
                        <a16:creationId xmlns:a16="http://schemas.microsoft.com/office/drawing/2014/main" id="{1F6F95C2-8C0B-A745-1CD5-ABE4220B987F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105628" y="6317061"/>
                    <a:ext cx="215841" cy="13727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92493 w 1136417"/>
                      <a:gd name="connsiteY0" fmla="*/ 2751635 h 2753587"/>
                      <a:gd name="connsiteX1" fmla="*/ 1136417 w 1136417"/>
                      <a:gd name="connsiteY1" fmla="*/ 0 h 2753587"/>
                      <a:gd name="connsiteX0" fmla="*/ 0 w 943924"/>
                      <a:gd name="connsiteY0" fmla="*/ 2751635 h 2751635"/>
                      <a:gd name="connsiteX1" fmla="*/ 943924 w 943924"/>
                      <a:gd name="connsiteY1" fmla="*/ 0 h 2751635"/>
                      <a:gd name="connsiteX0" fmla="*/ 101579 w 273164"/>
                      <a:gd name="connsiteY0" fmla="*/ 1905815 h 1905815"/>
                      <a:gd name="connsiteX1" fmla="*/ 1563 w 273164"/>
                      <a:gd name="connsiteY1" fmla="*/ 0 h 1905815"/>
                      <a:gd name="connsiteX0" fmla="*/ 100016 w 311159"/>
                      <a:gd name="connsiteY0" fmla="*/ 1905815 h 1905815"/>
                      <a:gd name="connsiteX1" fmla="*/ 0 w 311159"/>
                      <a:gd name="connsiteY1" fmla="*/ 0 h 1905815"/>
                      <a:gd name="connsiteX0" fmla="*/ 61916 w 283941"/>
                      <a:gd name="connsiteY0" fmla="*/ 1783895 h 1783895"/>
                      <a:gd name="connsiteX1" fmla="*/ 0 w 283941"/>
                      <a:gd name="connsiteY1" fmla="*/ 0 h 1783895"/>
                      <a:gd name="connsiteX0" fmla="*/ 46676 w 273341"/>
                      <a:gd name="connsiteY0" fmla="*/ 1700075 h 1700075"/>
                      <a:gd name="connsiteX1" fmla="*/ 0 w 273341"/>
                      <a:gd name="connsiteY1" fmla="*/ 0 h 1700075"/>
                      <a:gd name="connsiteX0" fmla="*/ 23816 w 257773"/>
                      <a:gd name="connsiteY0" fmla="*/ 1684835 h 1684835"/>
                      <a:gd name="connsiteX1" fmla="*/ 0 w 257773"/>
                      <a:gd name="connsiteY1" fmla="*/ 0 h 1684835"/>
                      <a:gd name="connsiteX0" fmla="*/ 23816 w 272812"/>
                      <a:gd name="connsiteY0" fmla="*/ 1684835 h 1684835"/>
                      <a:gd name="connsiteX1" fmla="*/ 0 w 272812"/>
                      <a:gd name="connsiteY1" fmla="*/ 0 h 1684835"/>
                      <a:gd name="connsiteX0" fmla="*/ 54296 w 292765"/>
                      <a:gd name="connsiteY0" fmla="*/ 1692455 h 1692455"/>
                      <a:gd name="connsiteX1" fmla="*/ 0 w 292765"/>
                      <a:gd name="connsiteY1" fmla="*/ 0 h 1692455"/>
                      <a:gd name="connsiteX0" fmla="*/ 54296 w 299152"/>
                      <a:gd name="connsiteY0" fmla="*/ 1692455 h 1692455"/>
                      <a:gd name="connsiteX1" fmla="*/ 0 w 299152"/>
                      <a:gd name="connsiteY1" fmla="*/ 0 h 1692455"/>
                      <a:gd name="connsiteX0" fmla="*/ 23816 w 279585"/>
                      <a:gd name="connsiteY0" fmla="*/ 1669595 h 1669595"/>
                      <a:gd name="connsiteX1" fmla="*/ 0 w 279585"/>
                      <a:gd name="connsiteY1" fmla="*/ 0 h 1669595"/>
                      <a:gd name="connsiteX0" fmla="*/ 23816 w 243826"/>
                      <a:gd name="connsiteY0" fmla="*/ 1669595 h 1669595"/>
                      <a:gd name="connsiteX1" fmla="*/ 0 w 243826"/>
                      <a:gd name="connsiteY1" fmla="*/ 0 h 1669595"/>
                      <a:gd name="connsiteX0" fmla="*/ 0 w 234494"/>
                      <a:gd name="connsiteY0" fmla="*/ 1456235 h 1456235"/>
                      <a:gd name="connsiteX1" fmla="*/ 21904 w 234494"/>
                      <a:gd name="connsiteY1" fmla="*/ 0 h 1456235"/>
                      <a:gd name="connsiteX0" fmla="*/ 0 w 242400"/>
                      <a:gd name="connsiteY0" fmla="*/ 1456235 h 1456235"/>
                      <a:gd name="connsiteX1" fmla="*/ 44764 w 242400"/>
                      <a:gd name="connsiteY1" fmla="*/ 0 h 1456235"/>
                      <a:gd name="connsiteX0" fmla="*/ 0 w 258490"/>
                      <a:gd name="connsiteY0" fmla="*/ 1456235 h 1456235"/>
                      <a:gd name="connsiteX1" fmla="*/ 44764 w 258490"/>
                      <a:gd name="connsiteY1" fmla="*/ 0 h 1456235"/>
                      <a:gd name="connsiteX0" fmla="*/ 0 w 258490"/>
                      <a:gd name="connsiteY0" fmla="*/ 1402895 h 1402895"/>
                      <a:gd name="connsiteX1" fmla="*/ 44764 w 258490"/>
                      <a:gd name="connsiteY1" fmla="*/ 0 h 1402895"/>
                      <a:gd name="connsiteX0" fmla="*/ 0 w 265728"/>
                      <a:gd name="connsiteY0" fmla="*/ 1402895 h 1402895"/>
                      <a:gd name="connsiteX1" fmla="*/ 44764 w 265728"/>
                      <a:gd name="connsiteY1" fmla="*/ 0 h 1402895"/>
                      <a:gd name="connsiteX0" fmla="*/ 0 w 269617"/>
                      <a:gd name="connsiteY0" fmla="*/ 1407657 h 1407657"/>
                      <a:gd name="connsiteX1" fmla="*/ 54289 w 269617"/>
                      <a:gd name="connsiteY1" fmla="*/ 0 h 1407657"/>
                      <a:gd name="connsiteX0" fmla="*/ 0 w 277503"/>
                      <a:gd name="connsiteY0" fmla="*/ 1407657 h 1407657"/>
                      <a:gd name="connsiteX1" fmla="*/ 54289 w 277503"/>
                      <a:gd name="connsiteY1" fmla="*/ 0 h 1407657"/>
                      <a:gd name="connsiteX0" fmla="*/ 0 w 278524"/>
                      <a:gd name="connsiteY0" fmla="*/ 1395750 h 1395750"/>
                      <a:gd name="connsiteX1" fmla="*/ 56670 w 278524"/>
                      <a:gd name="connsiteY1" fmla="*/ 0 h 1395750"/>
                      <a:gd name="connsiteX0" fmla="*/ 0 w 205534"/>
                      <a:gd name="connsiteY0" fmla="*/ 1395750 h 1395750"/>
                      <a:gd name="connsiteX1" fmla="*/ 56670 w 205534"/>
                      <a:gd name="connsiteY1" fmla="*/ 0 h 1395750"/>
                      <a:gd name="connsiteX0" fmla="*/ 0 w 231971"/>
                      <a:gd name="connsiteY0" fmla="*/ 1436231 h 1436231"/>
                      <a:gd name="connsiteX1" fmla="*/ 101914 w 231971"/>
                      <a:gd name="connsiteY1" fmla="*/ 0 h 1436231"/>
                      <a:gd name="connsiteX0" fmla="*/ 0 w 238685"/>
                      <a:gd name="connsiteY0" fmla="*/ 1436231 h 1436231"/>
                      <a:gd name="connsiteX1" fmla="*/ 101914 w 238685"/>
                      <a:gd name="connsiteY1" fmla="*/ 0 h 1436231"/>
                      <a:gd name="connsiteX0" fmla="*/ 0 w 240115"/>
                      <a:gd name="connsiteY0" fmla="*/ 1421943 h 1421943"/>
                      <a:gd name="connsiteX1" fmla="*/ 104295 w 240115"/>
                      <a:gd name="connsiteY1" fmla="*/ 0 h 1421943"/>
                      <a:gd name="connsiteX0" fmla="*/ 0 w 235849"/>
                      <a:gd name="connsiteY0" fmla="*/ 1426705 h 1426705"/>
                      <a:gd name="connsiteX1" fmla="*/ 97151 w 235849"/>
                      <a:gd name="connsiteY1" fmla="*/ 0 h 1426705"/>
                      <a:gd name="connsiteX0" fmla="*/ 0 w 241554"/>
                      <a:gd name="connsiteY0" fmla="*/ 1424324 h 1424324"/>
                      <a:gd name="connsiteX1" fmla="*/ 106676 w 241554"/>
                      <a:gd name="connsiteY1" fmla="*/ 0 h 1424324"/>
                      <a:gd name="connsiteX0" fmla="*/ 0 w 240059"/>
                      <a:gd name="connsiteY0" fmla="*/ 1424324 h 1424324"/>
                      <a:gd name="connsiteX1" fmla="*/ 106676 w 240059"/>
                      <a:gd name="connsiteY1" fmla="*/ 0 h 1424324"/>
                      <a:gd name="connsiteX0" fmla="*/ 0 w 231378"/>
                      <a:gd name="connsiteY0" fmla="*/ 1424324 h 1424324"/>
                      <a:gd name="connsiteX1" fmla="*/ 106676 w 231378"/>
                      <a:gd name="connsiteY1" fmla="*/ 0 h 1424324"/>
                      <a:gd name="connsiteX0" fmla="*/ 0 w 219506"/>
                      <a:gd name="connsiteY0" fmla="*/ 1424324 h 1424324"/>
                      <a:gd name="connsiteX1" fmla="*/ 87626 w 219506"/>
                      <a:gd name="connsiteY1" fmla="*/ 0 h 1424324"/>
                      <a:gd name="connsiteX0" fmla="*/ 0 w 235455"/>
                      <a:gd name="connsiteY0" fmla="*/ 1398924 h 1398924"/>
                      <a:gd name="connsiteX1" fmla="*/ 113026 w 235455"/>
                      <a:gd name="connsiteY1" fmla="*/ 0 h 1398924"/>
                      <a:gd name="connsiteX0" fmla="*/ 0 w 221802"/>
                      <a:gd name="connsiteY0" fmla="*/ 1398924 h 1398924"/>
                      <a:gd name="connsiteX1" fmla="*/ 113026 w 221802"/>
                      <a:gd name="connsiteY1" fmla="*/ 0 h 1398924"/>
                      <a:gd name="connsiteX0" fmla="*/ 0 w 215841"/>
                      <a:gd name="connsiteY0" fmla="*/ 1396543 h 1396543"/>
                      <a:gd name="connsiteX1" fmla="*/ 103501 w 215841"/>
                      <a:gd name="connsiteY1" fmla="*/ 0 h 1396543"/>
                      <a:gd name="connsiteX0" fmla="*/ 0 w 215841"/>
                      <a:gd name="connsiteY0" fmla="*/ 1372730 h 1372730"/>
                      <a:gd name="connsiteX1" fmla="*/ 103501 w 215841"/>
                      <a:gd name="connsiteY1" fmla="*/ 0 h 1372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5841" h="1372730">
                        <a:moveTo>
                          <a:pt x="0" y="1372730"/>
                        </a:moveTo>
                        <a:cubicBezTo>
                          <a:pt x="249396" y="910904"/>
                          <a:pt x="280982" y="438171"/>
                          <a:pt x="103501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0" name="Freeform: Shape 5469">
                    <a:extLst>
                      <a:ext uri="{FF2B5EF4-FFF2-40B4-BE49-F238E27FC236}">
                        <a16:creationId xmlns:a16="http://schemas.microsoft.com/office/drawing/2014/main" id="{47F68980-F846-E344-2B1A-7099BFB5D9CF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282195" y="8039946"/>
                    <a:ext cx="1692503" cy="56553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92503" h="565535">
                        <a:moveTo>
                          <a:pt x="0" y="565535"/>
                        </a:moveTo>
                        <a:cubicBezTo>
                          <a:pt x="666976" y="299740"/>
                          <a:pt x="332696" y="-145212"/>
                          <a:pt x="1692503" y="46648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1" name="Freeform: Shape 5470">
                    <a:extLst>
                      <a:ext uri="{FF2B5EF4-FFF2-40B4-BE49-F238E27FC236}">
                        <a16:creationId xmlns:a16="http://schemas.microsoft.com/office/drawing/2014/main" id="{0D5D9365-3ADF-7FD6-D980-27EA7D35F459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279085" y="8078120"/>
                    <a:ext cx="1728222" cy="5334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728222"/>
                      <a:gd name="connsiteY0" fmla="*/ 533415 h 533415"/>
                      <a:gd name="connsiteX1" fmla="*/ 1728222 w 1728222"/>
                      <a:gd name="connsiteY1" fmla="*/ 52627 h 533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728222" h="533415">
                        <a:moveTo>
                          <a:pt x="0" y="533415"/>
                        </a:moveTo>
                        <a:cubicBezTo>
                          <a:pt x="752701" y="203326"/>
                          <a:pt x="323171" y="-132089"/>
                          <a:pt x="1728222" y="52627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2" name="Freeform: Shape 5471">
                    <a:extLst>
                      <a:ext uri="{FF2B5EF4-FFF2-40B4-BE49-F238E27FC236}">
                        <a16:creationId xmlns:a16="http://schemas.microsoft.com/office/drawing/2014/main" id="{3051F6F2-AE76-F40C-791A-1FC4DA345359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05813" y="7038382"/>
                    <a:ext cx="237397" cy="1024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397" h="1024162">
                        <a:moveTo>
                          <a:pt x="95087" y="0"/>
                        </a:moveTo>
                        <a:cubicBezTo>
                          <a:pt x="152463" y="408099"/>
                          <a:pt x="-234204" y="782296"/>
                          <a:pt x="237397" y="1024162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3" name="Freeform: Shape 5472">
                    <a:extLst>
                      <a:ext uri="{FF2B5EF4-FFF2-40B4-BE49-F238E27FC236}">
                        <a16:creationId xmlns:a16="http://schemas.microsoft.com/office/drawing/2014/main" id="{3615E44C-DCFD-7DB1-6261-4BD181620441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27139" y="7058020"/>
                    <a:ext cx="310051" cy="98130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10051" h="981300">
                        <a:moveTo>
                          <a:pt x="77253" y="0"/>
                        </a:moveTo>
                        <a:cubicBezTo>
                          <a:pt x="139392" y="408099"/>
                          <a:pt x="-256800" y="820397"/>
                          <a:pt x="310051" y="9813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4" name="Freeform: Shape 5473">
                    <a:extLst>
                      <a:ext uri="{FF2B5EF4-FFF2-40B4-BE49-F238E27FC236}">
                        <a16:creationId xmlns:a16="http://schemas.microsoft.com/office/drawing/2014/main" id="{859CB524-8076-72DE-E274-471829F1B434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363202" y="8771466"/>
                    <a:ext cx="1240776" cy="102085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40776" h="1020855">
                        <a:moveTo>
                          <a:pt x="1570" y="1020855"/>
                        </a:moveTo>
                        <a:cubicBezTo>
                          <a:pt x="-52179" y="349136"/>
                          <a:pt x="1292163" y="1007814"/>
                          <a:pt x="123925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5" name="Freeform: Shape 5474">
                    <a:extLst>
                      <a:ext uri="{FF2B5EF4-FFF2-40B4-BE49-F238E27FC236}">
                        <a16:creationId xmlns:a16="http://schemas.microsoft.com/office/drawing/2014/main" id="{84D1685B-655A-1554-3658-3635A8BDEFF4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370503" y="8712043"/>
                    <a:ext cx="1208848" cy="1058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1663 w 1164758"/>
                      <a:gd name="connsiteY0" fmla="*/ 1141505 h 1141505"/>
                      <a:gd name="connsiteX1" fmla="*/ 1163147 w 1164758"/>
                      <a:gd name="connsiteY1" fmla="*/ 0 h 1141505"/>
                      <a:gd name="connsiteX0" fmla="*/ 1687 w 1145756"/>
                      <a:gd name="connsiteY0" fmla="*/ 1141505 h 1141505"/>
                      <a:gd name="connsiteX1" fmla="*/ 1144121 w 1145756"/>
                      <a:gd name="connsiteY1" fmla="*/ 0 h 1141505"/>
                      <a:gd name="connsiteX0" fmla="*/ 821 w 1144911"/>
                      <a:gd name="connsiteY0" fmla="*/ 1141505 h 1141505"/>
                      <a:gd name="connsiteX1" fmla="*/ 1143255 w 1144911"/>
                      <a:gd name="connsiteY1" fmla="*/ 0 h 1141505"/>
                      <a:gd name="connsiteX0" fmla="*/ 766 w 1154073"/>
                      <a:gd name="connsiteY0" fmla="*/ 1141505 h 1141505"/>
                      <a:gd name="connsiteX1" fmla="*/ 1143200 w 1154073"/>
                      <a:gd name="connsiteY1" fmla="*/ 0 h 1141505"/>
                      <a:gd name="connsiteX0" fmla="*/ 734 w 1213134"/>
                      <a:gd name="connsiteY0" fmla="*/ 1058162 h 1058162"/>
                      <a:gd name="connsiteX1" fmla="*/ 1202699 w 1213134"/>
                      <a:gd name="connsiteY1" fmla="*/ 0 h 1058162"/>
                      <a:gd name="connsiteX0" fmla="*/ 752 w 1208848"/>
                      <a:gd name="connsiteY0" fmla="*/ 1058162 h 1058162"/>
                      <a:gd name="connsiteX1" fmla="*/ 1202717 w 1208848"/>
                      <a:gd name="connsiteY1" fmla="*/ 0 h 105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8848" h="1058162">
                        <a:moveTo>
                          <a:pt x="752" y="1058162"/>
                        </a:moveTo>
                        <a:cubicBezTo>
                          <a:pt x="-36328" y="441212"/>
                          <a:pt x="1310395" y="1024484"/>
                          <a:pt x="12027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6" name="Freeform: Shape 5475">
                    <a:extLst>
                      <a:ext uri="{FF2B5EF4-FFF2-40B4-BE49-F238E27FC236}">
                        <a16:creationId xmlns:a16="http://schemas.microsoft.com/office/drawing/2014/main" id="{A209DE71-F6CC-A07E-EF2E-250D5F9AC64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379263" y="9167376"/>
                    <a:ext cx="399484" cy="2494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2083 w 1239767"/>
                      <a:gd name="connsiteY0" fmla="*/ 1020855 h 1020855"/>
                      <a:gd name="connsiteX1" fmla="*/ 1239767 w 1239767"/>
                      <a:gd name="connsiteY1" fmla="*/ 0 h 1020855"/>
                      <a:gd name="connsiteX0" fmla="*/ 13925 w 349909"/>
                      <a:gd name="connsiteY0" fmla="*/ 306480 h 306480"/>
                      <a:gd name="connsiteX1" fmla="*/ 349909 w 349909"/>
                      <a:gd name="connsiteY1" fmla="*/ 0 h 306480"/>
                      <a:gd name="connsiteX0" fmla="*/ 0 w 335984"/>
                      <a:gd name="connsiteY0" fmla="*/ 306480 h 356708"/>
                      <a:gd name="connsiteX1" fmla="*/ 335984 w 335984"/>
                      <a:gd name="connsiteY1" fmla="*/ 0 h 356708"/>
                      <a:gd name="connsiteX0" fmla="*/ 0 w 335984"/>
                      <a:gd name="connsiteY0" fmla="*/ 306549 h 306549"/>
                      <a:gd name="connsiteX1" fmla="*/ 335984 w 335984"/>
                      <a:gd name="connsiteY1" fmla="*/ 69 h 306549"/>
                      <a:gd name="connsiteX0" fmla="*/ 0 w 345509"/>
                      <a:gd name="connsiteY0" fmla="*/ 189127 h 189127"/>
                      <a:gd name="connsiteX1" fmla="*/ 345509 w 345509"/>
                      <a:gd name="connsiteY1" fmla="*/ 122 h 189127"/>
                      <a:gd name="connsiteX0" fmla="*/ 0 w 361384"/>
                      <a:gd name="connsiteY0" fmla="*/ 220857 h 220857"/>
                      <a:gd name="connsiteX1" fmla="*/ 361384 w 361384"/>
                      <a:gd name="connsiteY1" fmla="*/ 102 h 220857"/>
                      <a:gd name="connsiteX0" fmla="*/ 0 w 361384"/>
                      <a:gd name="connsiteY0" fmla="*/ 223679 h 223679"/>
                      <a:gd name="connsiteX1" fmla="*/ 361384 w 361384"/>
                      <a:gd name="connsiteY1" fmla="*/ 2924 h 223679"/>
                      <a:gd name="connsiteX0" fmla="*/ 0 w 361384"/>
                      <a:gd name="connsiteY0" fmla="*/ 221584 h 221584"/>
                      <a:gd name="connsiteX1" fmla="*/ 361384 w 361384"/>
                      <a:gd name="connsiteY1" fmla="*/ 829 h 221584"/>
                      <a:gd name="connsiteX0" fmla="*/ 0 w 335984"/>
                      <a:gd name="connsiteY0" fmla="*/ 221584 h 221584"/>
                      <a:gd name="connsiteX1" fmla="*/ 335984 w 335984"/>
                      <a:gd name="connsiteY1" fmla="*/ 829 h 221584"/>
                      <a:gd name="connsiteX0" fmla="*/ 0 w 335984"/>
                      <a:gd name="connsiteY0" fmla="*/ 221332 h 221332"/>
                      <a:gd name="connsiteX1" fmla="*/ 335984 w 335984"/>
                      <a:gd name="connsiteY1" fmla="*/ 577 h 221332"/>
                      <a:gd name="connsiteX0" fmla="*/ 0 w 345509"/>
                      <a:gd name="connsiteY0" fmla="*/ 208896 h 208896"/>
                      <a:gd name="connsiteX1" fmla="*/ 345509 w 345509"/>
                      <a:gd name="connsiteY1" fmla="*/ 841 h 208896"/>
                      <a:gd name="connsiteX0" fmla="*/ 0 w 345509"/>
                      <a:gd name="connsiteY0" fmla="*/ 208182 h 208182"/>
                      <a:gd name="connsiteX1" fmla="*/ 345509 w 345509"/>
                      <a:gd name="connsiteY1" fmla="*/ 127 h 208182"/>
                      <a:gd name="connsiteX0" fmla="*/ 0 w 345509"/>
                      <a:gd name="connsiteY0" fmla="*/ 208204 h 208204"/>
                      <a:gd name="connsiteX1" fmla="*/ 345509 w 345509"/>
                      <a:gd name="connsiteY1" fmla="*/ 149 h 208204"/>
                      <a:gd name="connsiteX0" fmla="*/ 0 w 370909"/>
                      <a:gd name="connsiteY0" fmla="*/ 243097 h 243097"/>
                      <a:gd name="connsiteX1" fmla="*/ 370909 w 370909"/>
                      <a:gd name="connsiteY1" fmla="*/ 117 h 243097"/>
                      <a:gd name="connsiteX0" fmla="*/ 0 w 370909"/>
                      <a:gd name="connsiteY0" fmla="*/ 243083 h 243083"/>
                      <a:gd name="connsiteX1" fmla="*/ 370909 w 370909"/>
                      <a:gd name="connsiteY1" fmla="*/ 103 h 243083"/>
                      <a:gd name="connsiteX0" fmla="*/ 0 w 399484"/>
                      <a:gd name="connsiteY0" fmla="*/ 249430 h 249430"/>
                      <a:gd name="connsiteX1" fmla="*/ 399484 w 399484"/>
                      <a:gd name="connsiteY1" fmla="*/ 100 h 249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99484" h="249430">
                        <a:moveTo>
                          <a:pt x="0" y="249430"/>
                        </a:moveTo>
                        <a:cubicBezTo>
                          <a:pt x="127226" y="180961"/>
                          <a:pt x="265068" y="-4911"/>
                          <a:pt x="399484" y="1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7" name="Freeform: Shape 5476">
                    <a:extLst>
                      <a:ext uri="{FF2B5EF4-FFF2-40B4-BE49-F238E27FC236}">
                        <a16:creationId xmlns:a16="http://schemas.microsoft.com/office/drawing/2014/main" id="{76FF41AF-7D28-2B1D-7C8C-B0753ED1A761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885937" y="5972982"/>
                    <a:ext cx="469280" cy="141614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9280" h="1416142">
                        <a:moveTo>
                          <a:pt x="63126" y="1416142"/>
                        </a:moveTo>
                        <a:cubicBezTo>
                          <a:pt x="-199537" y="559956"/>
                          <a:pt x="440591" y="727780"/>
                          <a:pt x="469280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8" name="Freeform: Shape 5477">
                    <a:extLst>
                      <a:ext uri="{FF2B5EF4-FFF2-40B4-BE49-F238E27FC236}">
                        <a16:creationId xmlns:a16="http://schemas.microsoft.com/office/drawing/2014/main" id="{44003564-EAF4-E1D8-25B7-565E2FA05EB3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673308" y="558883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9" name="Freeform: Shape 5478">
                    <a:extLst>
                      <a:ext uri="{FF2B5EF4-FFF2-40B4-BE49-F238E27FC236}">
                        <a16:creationId xmlns:a16="http://schemas.microsoft.com/office/drawing/2014/main" id="{FE01AA79-8C17-11D8-FA8E-B62337970F23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787368" y="8496031"/>
                    <a:ext cx="1177679" cy="36839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0 w 1158629"/>
                      <a:gd name="connsiteY0" fmla="*/ 454117 h 454117"/>
                      <a:gd name="connsiteX1" fmla="*/ 1158629 w 1158629"/>
                      <a:gd name="connsiteY1" fmla="*/ 0 h 454117"/>
                      <a:gd name="connsiteX0" fmla="*/ 0 w 1177679"/>
                      <a:gd name="connsiteY0" fmla="*/ 394666 h 394666"/>
                      <a:gd name="connsiteX1" fmla="*/ 1177679 w 1177679"/>
                      <a:gd name="connsiteY1" fmla="*/ 81 h 394666"/>
                      <a:gd name="connsiteX0" fmla="*/ 9 w 1177688"/>
                      <a:gd name="connsiteY0" fmla="*/ 394585 h 394585"/>
                      <a:gd name="connsiteX1" fmla="*/ 1177688 w 1177688"/>
                      <a:gd name="connsiteY1" fmla="*/ 0 h 394585"/>
                      <a:gd name="connsiteX0" fmla="*/ 9 w 1177688"/>
                      <a:gd name="connsiteY0" fmla="*/ 370671 h 370671"/>
                      <a:gd name="connsiteX1" fmla="*/ 1177688 w 1177688"/>
                      <a:gd name="connsiteY1" fmla="*/ 2280 h 370671"/>
                      <a:gd name="connsiteX0" fmla="*/ 0 w 1177679"/>
                      <a:gd name="connsiteY0" fmla="*/ 368391 h 368391"/>
                      <a:gd name="connsiteX1" fmla="*/ 1177679 w 1177679"/>
                      <a:gd name="connsiteY1" fmla="*/ 0 h 368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77679" h="368391">
                        <a:moveTo>
                          <a:pt x="0" y="368391"/>
                        </a:moveTo>
                        <a:cubicBezTo>
                          <a:pt x="4037" y="-323489"/>
                          <a:pt x="767990" y="251530"/>
                          <a:pt x="1177679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0" name="Freeform: Shape 5479">
                    <a:extLst>
                      <a:ext uri="{FF2B5EF4-FFF2-40B4-BE49-F238E27FC236}">
                        <a16:creationId xmlns:a16="http://schemas.microsoft.com/office/drawing/2014/main" id="{12792149-4CD0-D14C-A16E-A788652C60A2}"/>
                      </a:ext>
                    </a:extLst>
                  </p:cNvPr>
                  <p:cNvSpPr/>
                  <p:nvPr/>
                </p:nvSpPr>
                <p:spPr>
                  <a:xfrm rot="914620">
                    <a:off x="12873000" y="5953084"/>
                    <a:ext cx="461411" cy="141820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64631 w 451583"/>
                      <a:gd name="connsiteY0" fmla="*/ 1418209 h 1418209"/>
                      <a:gd name="connsiteX1" fmla="*/ 451583 w 451583"/>
                      <a:gd name="connsiteY1" fmla="*/ 0 h 1418209"/>
                      <a:gd name="connsiteX0" fmla="*/ 74459 w 461411"/>
                      <a:gd name="connsiteY0" fmla="*/ 1418209 h 1418209"/>
                      <a:gd name="connsiteX1" fmla="*/ 461411 w 461411"/>
                      <a:gd name="connsiteY1" fmla="*/ 0 h 1418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1411" h="1418209">
                        <a:moveTo>
                          <a:pt x="74459" y="1418209"/>
                        </a:moveTo>
                        <a:cubicBezTo>
                          <a:pt x="-215444" y="585865"/>
                          <a:pt x="432722" y="727780"/>
                          <a:pt x="461411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1" name="Freeform: Shape 5480">
                    <a:extLst>
                      <a:ext uri="{FF2B5EF4-FFF2-40B4-BE49-F238E27FC236}">
                        <a16:creationId xmlns:a16="http://schemas.microsoft.com/office/drawing/2014/main" id="{75716ED0-A30D-C592-06A7-007B5FCC7EB9}"/>
                      </a:ext>
                    </a:extLst>
                  </p:cNvPr>
                  <p:cNvSpPr/>
                  <p:nvPr/>
                </p:nvSpPr>
                <p:spPr>
                  <a:xfrm rot="521571">
                    <a:off x="11705859" y="557299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2" name="Freeform: Shape 5481">
                    <a:extLst>
                      <a:ext uri="{FF2B5EF4-FFF2-40B4-BE49-F238E27FC236}">
                        <a16:creationId xmlns:a16="http://schemas.microsoft.com/office/drawing/2014/main" id="{8FE7EACC-E3B5-5616-8290-BD0C6A6976BC}"/>
                      </a:ext>
                    </a:extLst>
                  </p:cNvPr>
                  <p:cNvSpPr/>
                  <p:nvPr/>
                </p:nvSpPr>
                <p:spPr>
                  <a:xfrm rot="478952">
                    <a:off x="13771968" y="8526477"/>
                    <a:ext cx="1191425" cy="4541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1425" h="454115">
                        <a:moveTo>
                          <a:pt x="29" y="454115"/>
                        </a:moveTo>
                        <a:cubicBezTo>
                          <a:pt x="-5459" y="-373496"/>
                          <a:pt x="786403" y="227856"/>
                          <a:pt x="1191425" y="9419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3" name="Freeform: Shape 5482">
                    <a:extLst>
                      <a:ext uri="{FF2B5EF4-FFF2-40B4-BE49-F238E27FC236}">
                        <a16:creationId xmlns:a16="http://schemas.microsoft.com/office/drawing/2014/main" id="{07E58B73-1F3C-5F20-3667-4079FAC44EC9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707462" y="9269470"/>
                    <a:ext cx="1286783" cy="87040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162050 w 1162050"/>
                      <a:gd name="connsiteY0" fmla="*/ 0 h 1600200"/>
                      <a:gd name="connsiteX1" fmla="*/ 0 w 1162050"/>
                      <a:gd name="connsiteY1" fmla="*/ 1600200 h 160020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1256 h 1620506"/>
                      <a:gd name="connsiteX1" fmla="*/ 0 w 1447800"/>
                      <a:gd name="connsiteY1" fmla="*/ 1620506 h 1620506"/>
                      <a:gd name="connsiteX0" fmla="*/ 1447800 w 1447800"/>
                      <a:gd name="connsiteY0" fmla="*/ 6055 h 1625305"/>
                      <a:gd name="connsiteX1" fmla="*/ 0 w 1447800"/>
                      <a:gd name="connsiteY1" fmla="*/ 1625305 h 1625305"/>
                      <a:gd name="connsiteX0" fmla="*/ 1466850 w 1466850"/>
                      <a:gd name="connsiteY0" fmla="*/ 5967 h 1644267"/>
                      <a:gd name="connsiteX1" fmla="*/ 0 w 1466850"/>
                      <a:gd name="connsiteY1" fmla="*/ 1644267 h 1644267"/>
                      <a:gd name="connsiteX0" fmla="*/ 1771650 w 1771650"/>
                      <a:gd name="connsiteY0" fmla="*/ 8595 h 1246845"/>
                      <a:gd name="connsiteX1" fmla="*/ 0 w 1771650"/>
                      <a:gd name="connsiteY1" fmla="*/ 1246845 h 1246845"/>
                      <a:gd name="connsiteX0" fmla="*/ 1771650 w 1771650"/>
                      <a:gd name="connsiteY0" fmla="*/ 5512 h 1243762"/>
                      <a:gd name="connsiteX1" fmla="*/ 0 w 1771650"/>
                      <a:gd name="connsiteY1" fmla="*/ 1243762 h 1243762"/>
                      <a:gd name="connsiteX0" fmla="*/ 1828800 w 1828800"/>
                      <a:gd name="connsiteY0" fmla="*/ 5438 h 1262738"/>
                      <a:gd name="connsiteX1" fmla="*/ 0 w 1828800"/>
                      <a:gd name="connsiteY1" fmla="*/ 1262738 h 1262738"/>
                      <a:gd name="connsiteX0" fmla="*/ 1828800 w 1828800"/>
                      <a:gd name="connsiteY0" fmla="*/ 6360 h 1263660"/>
                      <a:gd name="connsiteX1" fmla="*/ 0 w 1828800"/>
                      <a:gd name="connsiteY1" fmla="*/ 1263660 h 1263660"/>
                      <a:gd name="connsiteX0" fmla="*/ 2061029 w 2061029"/>
                      <a:gd name="connsiteY0" fmla="*/ 5625 h 1422582"/>
                      <a:gd name="connsiteX1" fmla="*/ 0 w 2061029"/>
                      <a:gd name="connsiteY1" fmla="*/ 1422582 h 1422582"/>
                      <a:gd name="connsiteX0" fmla="*/ 2061029 w 2061029"/>
                      <a:gd name="connsiteY0" fmla="*/ 6348 h 1423305"/>
                      <a:gd name="connsiteX1" fmla="*/ 0 w 2061029"/>
                      <a:gd name="connsiteY1" fmla="*/ 1423305 h 1423305"/>
                      <a:gd name="connsiteX0" fmla="*/ 1727200 w 1727200"/>
                      <a:gd name="connsiteY0" fmla="*/ 8065 h 1163765"/>
                      <a:gd name="connsiteX1" fmla="*/ 0 w 1727200"/>
                      <a:gd name="connsiteY1" fmla="*/ 1163765 h 1163765"/>
                      <a:gd name="connsiteX0" fmla="*/ 1640115 w 1640115"/>
                      <a:gd name="connsiteY0" fmla="*/ 9164 h 1048750"/>
                      <a:gd name="connsiteX1" fmla="*/ 0 w 1640115"/>
                      <a:gd name="connsiteY1" fmla="*/ 1048750 h 1048750"/>
                      <a:gd name="connsiteX0" fmla="*/ 1640115 w 1640115"/>
                      <a:gd name="connsiteY0" fmla="*/ 9993 h 1049579"/>
                      <a:gd name="connsiteX1" fmla="*/ 0 w 1640115"/>
                      <a:gd name="connsiteY1" fmla="*/ 1049579 h 1049579"/>
                      <a:gd name="connsiteX0" fmla="*/ 1611086 w 1611086"/>
                      <a:gd name="connsiteY0" fmla="*/ 9638 h 1078252"/>
                      <a:gd name="connsiteX1" fmla="*/ 0 w 1611086"/>
                      <a:gd name="connsiteY1" fmla="*/ 1078252 h 1078252"/>
                      <a:gd name="connsiteX0" fmla="*/ 1611086 w 1611086"/>
                      <a:gd name="connsiteY0" fmla="*/ 9993 h 1049578"/>
                      <a:gd name="connsiteX1" fmla="*/ 0 w 1611086"/>
                      <a:gd name="connsiteY1" fmla="*/ 1049578 h 1049578"/>
                      <a:gd name="connsiteX0" fmla="*/ 1611086 w 1611086"/>
                      <a:gd name="connsiteY0" fmla="*/ 10176 h 1049761"/>
                      <a:gd name="connsiteX1" fmla="*/ 0 w 1611086"/>
                      <a:gd name="connsiteY1" fmla="*/ 1049761 h 1049761"/>
                      <a:gd name="connsiteX0" fmla="*/ 1611086 w 1611086"/>
                      <a:gd name="connsiteY0" fmla="*/ 12714 h 1052299"/>
                      <a:gd name="connsiteX1" fmla="*/ 0 w 1611086"/>
                      <a:gd name="connsiteY1" fmla="*/ 1052299 h 1052299"/>
                      <a:gd name="connsiteX0" fmla="*/ 1611086 w 1611086"/>
                      <a:gd name="connsiteY0" fmla="*/ 11912 h 1051497"/>
                      <a:gd name="connsiteX1" fmla="*/ 0 w 1611086"/>
                      <a:gd name="connsiteY1" fmla="*/ 1051497 h 1051497"/>
                      <a:gd name="connsiteX0" fmla="*/ 1611086 w 1611086"/>
                      <a:gd name="connsiteY0" fmla="*/ 13004 h 1052589"/>
                      <a:gd name="connsiteX1" fmla="*/ 0 w 1611086"/>
                      <a:gd name="connsiteY1" fmla="*/ 1052589 h 1052589"/>
                      <a:gd name="connsiteX0" fmla="*/ 1016000 w 1016000"/>
                      <a:gd name="connsiteY0" fmla="*/ 14350 h 995878"/>
                      <a:gd name="connsiteX1" fmla="*/ 0 w 1016000"/>
                      <a:gd name="connsiteY1" fmla="*/ 995878 h 995878"/>
                      <a:gd name="connsiteX0" fmla="*/ 1016000 w 1016000"/>
                      <a:gd name="connsiteY0" fmla="*/ 0 h 981528"/>
                      <a:gd name="connsiteX1" fmla="*/ 0 w 1016000"/>
                      <a:gd name="connsiteY1" fmla="*/ 981528 h 981528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378858 w 1378858"/>
                      <a:gd name="connsiteY0" fmla="*/ 0 h 981527"/>
                      <a:gd name="connsiteX1" fmla="*/ 0 w 1378858"/>
                      <a:gd name="connsiteY1" fmla="*/ 981527 h 981527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422401 w 1422401"/>
                      <a:gd name="connsiteY0" fmla="*/ 0 h 1083128"/>
                      <a:gd name="connsiteX1" fmla="*/ 0 w 1422401"/>
                      <a:gd name="connsiteY1" fmla="*/ 1083128 h 1083128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93372 w 1393372"/>
                      <a:gd name="connsiteY0" fmla="*/ 0 h 1054099"/>
                      <a:gd name="connsiteX1" fmla="*/ 0 w 1393372"/>
                      <a:gd name="connsiteY1" fmla="*/ 1054099 h 1054099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407887 w 1407887"/>
                      <a:gd name="connsiteY0" fmla="*/ 0 h 1083128"/>
                      <a:gd name="connsiteX1" fmla="*/ 0 w 1407887"/>
                      <a:gd name="connsiteY1" fmla="*/ 1083128 h 1083128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86783 w 1286783"/>
                      <a:gd name="connsiteY0" fmla="*/ 0 h 870403"/>
                      <a:gd name="connsiteX1" fmla="*/ 0 w 1286783"/>
                      <a:gd name="connsiteY1" fmla="*/ 870403 h 870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86783" h="870403">
                        <a:moveTo>
                          <a:pt x="1286783" y="0"/>
                        </a:moveTo>
                        <a:cubicBezTo>
                          <a:pt x="262844" y="1"/>
                          <a:pt x="167822" y="392565"/>
                          <a:pt x="0" y="870403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5450" name="Rectangle 2754">
                <a:extLst>
                  <a:ext uri="{FF2B5EF4-FFF2-40B4-BE49-F238E27FC236}">
                    <a16:creationId xmlns:a16="http://schemas.microsoft.com/office/drawing/2014/main" id="{CEE6B1FB-8304-4740-4E9A-EDC4AFEF6375}"/>
                  </a:ext>
                </a:extLst>
              </p:cNvPr>
              <p:cNvSpPr/>
              <p:nvPr/>
            </p:nvSpPr>
            <p:spPr>
              <a:xfrm>
                <a:off x="13319931" y="9072809"/>
                <a:ext cx="704043" cy="899865"/>
              </a:xfrm>
              <a:custGeom>
                <a:avLst/>
                <a:gdLst>
                  <a:gd name="connsiteX0" fmla="*/ 0 w 199218"/>
                  <a:gd name="connsiteY0" fmla="*/ 0 h 210890"/>
                  <a:gd name="connsiteX1" fmla="*/ 199218 w 199218"/>
                  <a:gd name="connsiteY1" fmla="*/ 0 h 210890"/>
                  <a:gd name="connsiteX2" fmla="*/ 199218 w 199218"/>
                  <a:gd name="connsiteY2" fmla="*/ 210890 h 210890"/>
                  <a:gd name="connsiteX3" fmla="*/ 0 w 199218"/>
                  <a:gd name="connsiteY3" fmla="*/ 210890 h 210890"/>
                  <a:gd name="connsiteX4" fmla="*/ 0 w 199218"/>
                  <a:gd name="connsiteY4" fmla="*/ 0 h 210890"/>
                  <a:gd name="connsiteX0" fmla="*/ 0 w 497668"/>
                  <a:gd name="connsiteY0" fmla="*/ 0 h 325190"/>
                  <a:gd name="connsiteX1" fmla="*/ 497668 w 497668"/>
                  <a:gd name="connsiteY1" fmla="*/ 114300 h 325190"/>
                  <a:gd name="connsiteX2" fmla="*/ 497668 w 497668"/>
                  <a:gd name="connsiteY2" fmla="*/ 325190 h 325190"/>
                  <a:gd name="connsiteX3" fmla="*/ 298450 w 497668"/>
                  <a:gd name="connsiteY3" fmla="*/ 325190 h 325190"/>
                  <a:gd name="connsiteX4" fmla="*/ 0 w 497668"/>
                  <a:gd name="connsiteY4" fmla="*/ 0 h 325190"/>
                  <a:gd name="connsiteX0" fmla="*/ 0 w 497668"/>
                  <a:gd name="connsiteY0" fmla="*/ 333375 h 658565"/>
                  <a:gd name="connsiteX1" fmla="*/ 256368 w 497668"/>
                  <a:gd name="connsiteY1" fmla="*/ 0 h 658565"/>
                  <a:gd name="connsiteX2" fmla="*/ 497668 w 497668"/>
                  <a:gd name="connsiteY2" fmla="*/ 658565 h 658565"/>
                  <a:gd name="connsiteX3" fmla="*/ 298450 w 497668"/>
                  <a:gd name="connsiteY3" fmla="*/ 658565 h 658565"/>
                  <a:gd name="connsiteX4" fmla="*/ 0 w 497668"/>
                  <a:gd name="connsiteY4" fmla="*/ 333375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371475 w 570693"/>
                  <a:gd name="connsiteY3" fmla="*/ 658565 h 658565"/>
                  <a:gd name="connsiteX4" fmla="*/ 0 w 570693"/>
                  <a:gd name="connsiteY4" fmla="*/ 273050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0 w 570693"/>
                  <a:gd name="connsiteY3" fmla="*/ 273050 h 658565"/>
                  <a:gd name="connsiteX0" fmla="*/ 0 w 704043"/>
                  <a:gd name="connsiteY0" fmla="*/ 273050 h 899865"/>
                  <a:gd name="connsiteX1" fmla="*/ 329393 w 704043"/>
                  <a:gd name="connsiteY1" fmla="*/ 0 h 899865"/>
                  <a:gd name="connsiteX2" fmla="*/ 704043 w 704043"/>
                  <a:gd name="connsiteY2" fmla="*/ 899865 h 899865"/>
                  <a:gd name="connsiteX3" fmla="*/ 0 w 704043"/>
                  <a:gd name="connsiteY3" fmla="*/ 273050 h 89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043" h="899865">
                    <a:moveTo>
                      <a:pt x="0" y="273050"/>
                    </a:moveTo>
                    <a:lnTo>
                      <a:pt x="329393" y="0"/>
                    </a:lnTo>
                    <a:lnTo>
                      <a:pt x="704043" y="899865"/>
                    </a:lnTo>
                    <a:lnTo>
                      <a:pt x="0" y="273050"/>
                    </a:lnTo>
                    <a:close/>
                  </a:path>
                </a:pathLst>
              </a:cu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51" name="Freeform: Shape 5450">
                <a:extLst>
                  <a:ext uri="{FF2B5EF4-FFF2-40B4-BE49-F238E27FC236}">
                    <a16:creationId xmlns:a16="http://schemas.microsoft.com/office/drawing/2014/main" id="{64B14F4D-2F9C-60F3-9644-CF88E972F560}"/>
                  </a:ext>
                </a:extLst>
              </p:cNvPr>
              <p:cNvSpPr/>
              <p:nvPr/>
            </p:nvSpPr>
            <p:spPr>
              <a:xfrm rot="715517">
                <a:off x="13147611" y="8916018"/>
                <a:ext cx="491265" cy="559750"/>
              </a:xfrm>
              <a:custGeom>
                <a:avLst/>
                <a:gdLst>
                  <a:gd name="connsiteX0" fmla="*/ 2648228 w 2648228"/>
                  <a:gd name="connsiteY0" fmla="*/ 0 h 6362700"/>
                  <a:gd name="connsiteX1" fmla="*/ 38378 w 2648228"/>
                  <a:gd name="connsiteY1" fmla="*/ 3905250 h 6362700"/>
                  <a:gd name="connsiteX2" fmla="*/ 1333778 w 2648228"/>
                  <a:gd name="connsiteY2" fmla="*/ 6362700 h 6362700"/>
                  <a:gd name="connsiteX0" fmla="*/ 1464299 w 1977298"/>
                  <a:gd name="connsiteY0" fmla="*/ 0 h 6362700"/>
                  <a:gd name="connsiteX1" fmla="*/ 1959599 w 1977298"/>
                  <a:gd name="connsiteY1" fmla="*/ 3752850 h 6362700"/>
                  <a:gd name="connsiteX2" fmla="*/ 149849 w 1977298"/>
                  <a:gd name="connsiteY2" fmla="*/ 6362700 h 6362700"/>
                  <a:gd name="connsiteX0" fmla="*/ 1937650 w 2450649"/>
                  <a:gd name="connsiteY0" fmla="*/ 0 h 6724650"/>
                  <a:gd name="connsiteX1" fmla="*/ 2432950 w 2450649"/>
                  <a:gd name="connsiteY1" fmla="*/ 3752850 h 6724650"/>
                  <a:gd name="connsiteX2" fmla="*/ 127900 w 2450649"/>
                  <a:gd name="connsiteY2" fmla="*/ 6724650 h 6724650"/>
                  <a:gd name="connsiteX0" fmla="*/ 1809750 w 2322749"/>
                  <a:gd name="connsiteY0" fmla="*/ 0 h 6724650"/>
                  <a:gd name="connsiteX1" fmla="*/ 2305050 w 2322749"/>
                  <a:gd name="connsiteY1" fmla="*/ 3752850 h 6724650"/>
                  <a:gd name="connsiteX2" fmla="*/ 0 w 2322749"/>
                  <a:gd name="connsiteY2" fmla="*/ 6724650 h 6724650"/>
                  <a:gd name="connsiteX0" fmla="*/ 1809750 w 2423257"/>
                  <a:gd name="connsiteY0" fmla="*/ 0 h 6724650"/>
                  <a:gd name="connsiteX1" fmla="*/ 2305050 w 2423257"/>
                  <a:gd name="connsiteY1" fmla="*/ 3752850 h 6724650"/>
                  <a:gd name="connsiteX2" fmla="*/ 0 w 2423257"/>
                  <a:gd name="connsiteY2" fmla="*/ 6724650 h 6724650"/>
                  <a:gd name="connsiteX0" fmla="*/ 2457450 w 2765101"/>
                  <a:gd name="connsiteY0" fmla="*/ 0 h 7067550"/>
                  <a:gd name="connsiteX1" fmla="*/ 2305050 w 2765101"/>
                  <a:gd name="connsiteY1" fmla="*/ 4095750 h 7067550"/>
                  <a:gd name="connsiteX2" fmla="*/ 0 w 2765101"/>
                  <a:gd name="connsiteY2" fmla="*/ 7067550 h 7067550"/>
                  <a:gd name="connsiteX0" fmla="*/ 2457450 w 2896311"/>
                  <a:gd name="connsiteY0" fmla="*/ 0 h 7067550"/>
                  <a:gd name="connsiteX1" fmla="*/ 2667000 w 2896311"/>
                  <a:gd name="connsiteY1" fmla="*/ 4152900 h 7067550"/>
                  <a:gd name="connsiteX2" fmla="*/ 0 w 2896311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69792"/>
                  <a:gd name="connsiteY0" fmla="*/ 0 h 7067550"/>
                  <a:gd name="connsiteX1" fmla="*/ 2667000 w 2969792"/>
                  <a:gd name="connsiteY1" fmla="*/ 4152900 h 7067550"/>
                  <a:gd name="connsiteX2" fmla="*/ 0 w 2969792"/>
                  <a:gd name="connsiteY2" fmla="*/ 7067550 h 7067550"/>
                  <a:gd name="connsiteX0" fmla="*/ 2457450 w 3114408"/>
                  <a:gd name="connsiteY0" fmla="*/ 0 h 7067550"/>
                  <a:gd name="connsiteX1" fmla="*/ 2895600 w 3114408"/>
                  <a:gd name="connsiteY1" fmla="*/ 3790950 h 7067550"/>
                  <a:gd name="connsiteX2" fmla="*/ 0 w 3114408"/>
                  <a:gd name="connsiteY2" fmla="*/ 7067550 h 7067550"/>
                  <a:gd name="connsiteX0" fmla="*/ 2527364 w 3184322"/>
                  <a:gd name="connsiteY0" fmla="*/ 0 h 7067550"/>
                  <a:gd name="connsiteX1" fmla="*/ 2965514 w 3184322"/>
                  <a:gd name="connsiteY1" fmla="*/ 3790950 h 7067550"/>
                  <a:gd name="connsiteX2" fmla="*/ 69914 w 3184322"/>
                  <a:gd name="connsiteY2" fmla="*/ 7067550 h 7067550"/>
                  <a:gd name="connsiteX0" fmla="*/ 1706978 w 2302216"/>
                  <a:gd name="connsiteY0" fmla="*/ 0 h 6667500"/>
                  <a:gd name="connsiteX1" fmla="*/ 2145128 w 2302216"/>
                  <a:gd name="connsiteY1" fmla="*/ 3790950 h 6667500"/>
                  <a:gd name="connsiteX2" fmla="*/ 87728 w 2302216"/>
                  <a:gd name="connsiteY2" fmla="*/ 6667500 h 6667500"/>
                  <a:gd name="connsiteX0" fmla="*/ 1679393 w 2274631"/>
                  <a:gd name="connsiteY0" fmla="*/ 0 h 6667500"/>
                  <a:gd name="connsiteX1" fmla="*/ 2117543 w 2274631"/>
                  <a:gd name="connsiteY1" fmla="*/ 3790950 h 6667500"/>
                  <a:gd name="connsiteX2" fmla="*/ 60143 w 2274631"/>
                  <a:gd name="connsiteY2" fmla="*/ 6667500 h 6667500"/>
                  <a:gd name="connsiteX0" fmla="*/ 1674469 w 2445486"/>
                  <a:gd name="connsiteY0" fmla="*/ 0 h 6667500"/>
                  <a:gd name="connsiteX1" fmla="*/ 2341219 w 2445486"/>
                  <a:gd name="connsiteY1" fmla="*/ 2743200 h 6667500"/>
                  <a:gd name="connsiteX2" fmla="*/ 55219 w 2445486"/>
                  <a:gd name="connsiteY2" fmla="*/ 6667500 h 6667500"/>
                  <a:gd name="connsiteX0" fmla="*/ 1674836 w 2454007"/>
                  <a:gd name="connsiteY0" fmla="*/ 0 h 6667500"/>
                  <a:gd name="connsiteX1" fmla="*/ 2341586 w 2454007"/>
                  <a:gd name="connsiteY1" fmla="*/ 2743200 h 6667500"/>
                  <a:gd name="connsiteX2" fmla="*/ 55586 w 2454007"/>
                  <a:gd name="connsiteY2" fmla="*/ 6667500 h 6667500"/>
                  <a:gd name="connsiteX0" fmla="*/ 1672991 w 2532864"/>
                  <a:gd name="connsiteY0" fmla="*/ 0 h 6667500"/>
                  <a:gd name="connsiteX1" fmla="*/ 2434991 w 2532864"/>
                  <a:gd name="connsiteY1" fmla="*/ 2990850 h 6667500"/>
                  <a:gd name="connsiteX2" fmla="*/ 53741 w 2532864"/>
                  <a:gd name="connsiteY2" fmla="*/ 6667500 h 6667500"/>
                  <a:gd name="connsiteX0" fmla="*/ 1672991 w 2537735"/>
                  <a:gd name="connsiteY0" fmla="*/ 0 h 6667500"/>
                  <a:gd name="connsiteX1" fmla="*/ 2434991 w 2537735"/>
                  <a:gd name="connsiteY1" fmla="*/ 2990850 h 6667500"/>
                  <a:gd name="connsiteX2" fmla="*/ 53741 w 2537735"/>
                  <a:gd name="connsiteY2" fmla="*/ 6667500 h 6667500"/>
                  <a:gd name="connsiteX0" fmla="*/ 1674780 w 2579651"/>
                  <a:gd name="connsiteY0" fmla="*/ 0 h 6667500"/>
                  <a:gd name="connsiteX1" fmla="*/ 2436780 w 2579651"/>
                  <a:gd name="connsiteY1" fmla="*/ 2990850 h 6667500"/>
                  <a:gd name="connsiteX2" fmla="*/ 55530 w 2579651"/>
                  <a:gd name="connsiteY2" fmla="*/ 6667500 h 6667500"/>
                  <a:gd name="connsiteX0" fmla="*/ 1673299 w 2642829"/>
                  <a:gd name="connsiteY0" fmla="*/ 0 h 6667500"/>
                  <a:gd name="connsiteX1" fmla="*/ 2511499 w 2642829"/>
                  <a:gd name="connsiteY1" fmla="*/ 2838450 h 6667500"/>
                  <a:gd name="connsiteX2" fmla="*/ 54049 w 2642829"/>
                  <a:gd name="connsiteY2" fmla="*/ 6667500 h 6667500"/>
                  <a:gd name="connsiteX0" fmla="*/ 1670314 w 2571153"/>
                  <a:gd name="connsiteY0" fmla="*/ 0 h 6667500"/>
                  <a:gd name="connsiteX1" fmla="*/ 2508514 w 2571153"/>
                  <a:gd name="connsiteY1" fmla="*/ 2838450 h 6667500"/>
                  <a:gd name="connsiteX2" fmla="*/ 51064 w 2571153"/>
                  <a:gd name="connsiteY2" fmla="*/ 6667500 h 6667500"/>
                  <a:gd name="connsiteX0" fmla="*/ 1671637 w 2505035"/>
                  <a:gd name="connsiteY0" fmla="*/ 0 h 6667500"/>
                  <a:gd name="connsiteX1" fmla="*/ 2433637 w 2505035"/>
                  <a:gd name="connsiteY1" fmla="*/ 2667000 h 6667500"/>
                  <a:gd name="connsiteX2" fmla="*/ 52387 w 2505035"/>
                  <a:gd name="connsiteY2" fmla="*/ 6667500 h 6667500"/>
                  <a:gd name="connsiteX0" fmla="*/ 1443369 w 2490348"/>
                  <a:gd name="connsiteY0" fmla="*/ 0 h 6362700"/>
                  <a:gd name="connsiteX1" fmla="*/ 2433969 w 2490348"/>
                  <a:gd name="connsiteY1" fmla="*/ 2362200 h 6362700"/>
                  <a:gd name="connsiteX2" fmla="*/ 52719 w 2490348"/>
                  <a:gd name="connsiteY2" fmla="*/ 6362700 h 6362700"/>
                  <a:gd name="connsiteX0" fmla="*/ 1443369 w 2504550"/>
                  <a:gd name="connsiteY0" fmla="*/ 0 h 6362700"/>
                  <a:gd name="connsiteX1" fmla="*/ 2433969 w 2504550"/>
                  <a:gd name="connsiteY1" fmla="*/ 2362200 h 6362700"/>
                  <a:gd name="connsiteX2" fmla="*/ 52719 w 2504550"/>
                  <a:gd name="connsiteY2" fmla="*/ 6362700 h 6362700"/>
                  <a:gd name="connsiteX0" fmla="*/ 1443715 w 2487941"/>
                  <a:gd name="connsiteY0" fmla="*/ 0 h 6362700"/>
                  <a:gd name="connsiteX1" fmla="*/ 2415265 w 2487941"/>
                  <a:gd name="connsiteY1" fmla="*/ 2724150 h 6362700"/>
                  <a:gd name="connsiteX2" fmla="*/ 53065 w 2487941"/>
                  <a:gd name="connsiteY2" fmla="*/ 6362700 h 6362700"/>
                  <a:gd name="connsiteX0" fmla="*/ 1441445 w 2436545"/>
                  <a:gd name="connsiteY0" fmla="*/ 0 h 6362700"/>
                  <a:gd name="connsiteX1" fmla="*/ 2412995 w 2436545"/>
                  <a:gd name="connsiteY1" fmla="*/ 2724150 h 6362700"/>
                  <a:gd name="connsiteX2" fmla="*/ 50795 w 2436545"/>
                  <a:gd name="connsiteY2" fmla="*/ 6362700 h 6362700"/>
                  <a:gd name="connsiteX0" fmla="*/ 1444750 w 2511732"/>
                  <a:gd name="connsiteY0" fmla="*/ 0 h 6362700"/>
                  <a:gd name="connsiteX1" fmla="*/ 2416300 w 2511732"/>
                  <a:gd name="connsiteY1" fmla="*/ 2724150 h 6362700"/>
                  <a:gd name="connsiteX2" fmla="*/ 54100 w 2511732"/>
                  <a:gd name="connsiteY2" fmla="*/ 6362700 h 6362700"/>
                  <a:gd name="connsiteX0" fmla="*/ 1450993 w 2645487"/>
                  <a:gd name="connsiteY0" fmla="*/ 0 h 6362700"/>
                  <a:gd name="connsiteX1" fmla="*/ 2422543 w 2645487"/>
                  <a:gd name="connsiteY1" fmla="*/ 2724150 h 6362700"/>
                  <a:gd name="connsiteX2" fmla="*/ 60343 w 2645487"/>
                  <a:gd name="connsiteY2" fmla="*/ 6362700 h 6362700"/>
                  <a:gd name="connsiteX0" fmla="*/ 1450549 w 2660915"/>
                  <a:gd name="connsiteY0" fmla="*/ 0 h 6362700"/>
                  <a:gd name="connsiteX1" fmla="*/ 2441149 w 2660915"/>
                  <a:gd name="connsiteY1" fmla="*/ 2705100 h 6362700"/>
                  <a:gd name="connsiteX2" fmla="*/ 59899 w 2660915"/>
                  <a:gd name="connsiteY2" fmla="*/ 6362700 h 6362700"/>
                  <a:gd name="connsiteX0" fmla="*/ 1668725 w 2744829"/>
                  <a:gd name="connsiteY0" fmla="*/ 0 h 5829300"/>
                  <a:gd name="connsiteX1" fmla="*/ 2659325 w 2744829"/>
                  <a:gd name="connsiteY1" fmla="*/ 2705100 h 5829300"/>
                  <a:gd name="connsiteX2" fmla="*/ 49475 w 2744829"/>
                  <a:gd name="connsiteY2" fmla="*/ 5829300 h 5829300"/>
                  <a:gd name="connsiteX0" fmla="*/ 1649931 w 2724779"/>
                  <a:gd name="connsiteY0" fmla="*/ 0 h 6057900"/>
                  <a:gd name="connsiteX1" fmla="*/ 2640531 w 2724779"/>
                  <a:gd name="connsiteY1" fmla="*/ 2705100 h 6057900"/>
                  <a:gd name="connsiteX2" fmla="*/ 49731 w 2724779"/>
                  <a:gd name="connsiteY2" fmla="*/ 6057900 h 6057900"/>
                  <a:gd name="connsiteX0" fmla="*/ 1648447 w 2808628"/>
                  <a:gd name="connsiteY0" fmla="*/ 0 h 6057900"/>
                  <a:gd name="connsiteX1" fmla="*/ 2734297 w 2808628"/>
                  <a:gd name="connsiteY1" fmla="*/ 2457450 h 6057900"/>
                  <a:gd name="connsiteX2" fmla="*/ 48247 w 2808628"/>
                  <a:gd name="connsiteY2" fmla="*/ 6057900 h 6057900"/>
                  <a:gd name="connsiteX0" fmla="*/ 1646818 w 2766803"/>
                  <a:gd name="connsiteY0" fmla="*/ 0 h 6057900"/>
                  <a:gd name="connsiteX1" fmla="*/ 2732668 w 2766803"/>
                  <a:gd name="connsiteY1" fmla="*/ 2457450 h 6057900"/>
                  <a:gd name="connsiteX2" fmla="*/ 46618 w 2766803"/>
                  <a:gd name="connsiteY2" fmla="*/ 6057900 h 6057900"/>
                  <a:gd name="connsiteX0" fmla="*/ 1648167 w 2801305"/>
                  <a:gd name="connsiteY0" fmla="*/ 0 h 6057900"/>
                  <a:gd name="connsiteX1" fmla="*/ 2734017 w 2801305"/>
                  <a:gd name="connsiteY1" fmla="*/ 2457450 h 6057900"/>
                  <a:gd name="connsiteX2" fmla="*/ 47967 w 2801305"/>
                  <a:gd name="connsiteY2" fmla="*/ 6057900 h 6057900"/>
                  <a:gd name="connsiteX0" fmla="*/ 1647619 w 2787025"/>
                  <a:gd name="connsiteY0" fmla="*/ 0 h 6057900"/>
                  <a:gd name="connsiteX1" fmla="*/ 2733469 w 2787025"/>
                  <a:gd name="connsiteY1" fmla="*/ 2457450 h 6057900"/>
                  <a:gd name="connsiteX2" fmla="*/ 47419 w 2787025"/>
                  <a:gd name="connsiteY2" fmla="*/ 6057900 h 6057900"/>
                  <a:gd name="connsiteX0" fmla="*/ 1516847 w 2668821"/>
                  <a:gd name="connsiteY0" fmla="*/ 0 h 6305550"/>
                  <a:gd name="connsiteX1" fmla="*/ 2602697 w 2668821"/>
                  <a:gd name="connsiteY1" fmla="*/ 2457450 h 6305550"/>
                  <a:gd name="connsiteX2" fmla="*/ 49997 w 2668821"/>
                  <a:gd name="connsiteY2" fmla="*/ 6305550 h 6305550"/>
                  <a:gd name="connsiteX0" fmla="*/ 1466850 w 2618824"/>
                  <a:gd name="connsiteY0" fmla="*/ 0 h 6305550"/>
                  <a:gd name="connsiteX1" fmla="*/ 2552700 w 2618824"/>
                  <a:gd name="connsiteY1" fmla="*/ 2457450 h 6305550"/>
                  <a:gd name="connsiteX2" fmla="*/ 0 w 2618824"/>
                  <a:gd name="connsiteY2" fmla="*/ 6305550 h 6305550"/>
                  <a:gd name="connsiteX0" fmla="*/ 1600200 w 2641574"/>
                  <a:gd name="connsiteY0" fmla="*/ 0 h 6362700"/>
                  <a:gd name="connsiteX1" fmla="*/ 2552700 w 2641574"/>
                  <a:gd name="connsiteY1" fmla="*/ 2514600 h 6362700"/>
                  <a:gd name="connsiteX2" fmla="*/ 0 w 2641574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708919"/>
                  <a:gd name="connsiteY0" fmla="*/ 0 h 6362700"/>
                  <a:gd name="connsiteX1" fmla="*/ 2628900 w 2708919"/>
                  <a:gd name="connsiteY1" fmla="*/ 2495550 h 6362700"/>
                  <a:gd name="connsiteX2" fmla="*/ 0 w 2708919"/>
                  <a:gd name="connsiteY2" fmla="*/ 6362700 h 6362700"/>
                  <a:gd name="connsiteX0" fmla="*/ 1695450 w 2726749"/>
                  <a:gd name="connsiteY0" fmla="*/ 0 h 6419850"/>
                  <a:gd name="connsiteX1" fmla="*/ 2628900 w 2726749"/>
                  <a:gd name="connsiteY1" fmla="*/ 2552700 h 6419850"/>
                  <a:gd name="connsiteX2" fmla="*/ 0 w 2726749"/>
                  <a:gd name="connsiteY2" fmla="*/ 6419850 h 6419850"/>
                  <a:gd name="connsiteX0" fmla="*/ 1695450 w 2774379"/>
                  <a:gd name="connsiteY0" fmla="*/ 0 h 6419850"/>
                  <a:gd name="connsiteX1" fmla="*/ 2628900 w 2774379"/>
                  <a:gd name="connsiteY1" fmla="*/ 2552700 h 6419850"/>
                  <a:gd name="connsiteX2" fmla="*/ 0 w 2774379"/>
                  <a:gd name="connsiteY2" fmla="*/ 6419850 h 6419850"/>
                  <a:gd name="connsiteX0" fmla="*/ 1695450 w 2801526"/>
                  <a:gd name="connsiteY0" fmla="*/ 0 h 6419850"/>
                  <a:gd name="connsiteX1" fmla="*/ 2628900 w 2801526"/>
                  <a:gd name="connsiteY1" fmla="*/ 2552700 h 6419850"/>
                  <a:gd name="connsiteX2" fmla="*/ 0 w 2801526"/>
                  <a:gd name="connsiteY2" fmla="*/ 6419850 h 6419850"/>
                  <a:gd name="connsiteX0" fmla="*/ 1409700 w 2693846"/>
                  <a:gd name="connsiteY0" fmla="*/ 0 h 6629400"/>
                  <a:gd name="connsiteX1" fmla="*/ 2628900 w 2693846"/>
                  <a:gd name="connsiteY1" fmla="*/ 2762250 h 6629400"/>
                  <a:gd name="connsiteX2" fmla="*/ 0 w 2693846"/>
                  <a:gd name="connsiteY2" fmla="*/ 6629400 h 6629400"/>
                  <a:gd name="connsiteX0" fmla="*/ 1409700 w 2690801"/>
                  <a:gd name="connsiteY0" fmla="*/ 0 h 6629400"/>
                  <a:gd name="connsiteX1" fmla="*/ 2628900 w 2690801"/>
                  <a:gd name="connsiteY1" fmla="*/ 2762250 h 6629400"/>
                  <a:gd name="connsiteX2" fmla="*/ 0 w 2690801"/>
                  <a:gd name="connsiteY2" fmla="*/ 6629400 h 6629400"/>
                  <a:gd name="connsiteX0" fmla="*/ 1409700 w 2695458"/>
                  <a:gd name="connsiteY0" fmla="*/ 0 h 6629400"/>
                  <a:gd name="connsiteX1" fmla="*/ 2628900 w 2695458"/>
                  <a:gd name="connsiteY1" fmla="*/ 2762250 h 6629400"/>
                  <a:gd name="connsiteX2" fmla="*/ 0 w 2695458"/>
                  <a:gd name="connsiteY2" fmla="*/ 6629400 h 6629400"/>
                  <a:gd name="connsiteX0" fmla="*/ 1409700 w 2800438"/>
                  <a:gd name="connsiteY0" fmla="*/ 0 h 6629400"/>
                  <a:gd name="connsiteX1" fmla="*/ 2743200 w 2800438"/>
                  <a:gd name="connsiteY1" fmla="*/ 2762250 h 6629400"/>
                  <a:gd name="connsiteX2" fmla="*/ 0 w 2800438"/>
                  <a:gd name="connsiteY2" fmla="*/ 6629400 h 662940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62050 w 2538989"/>
                  <a:gd name="connsiteY0" fmla="*/ 0 h 6515100"/>
                  <a:gd name="connsiteX1" fmla="*/ 2495550 w 2538989"/>
                  <a:gd name="connsiteY1" fmla="*/ 2762250 h 6515100"/>
                  <a:gd name="connsiteX2" fmla="*/ 0 w 2538989"/>
                  <a:gd name="connsiteY2" fmla="*/ 6515100 h 6515100"/>
                  <a:gd name="connsiteX0" fmla="*/ 1143000 w 2518911"/>
                  <a:gd name="connsiteY0" fmla="*/ 0 h 6457950"/>
                  <a:gd name="connsiteX1" fmla="*/ 2476500 w 2518911"/>
                  <a:gd name="connsiteY1" fmla="*/ 2762250 h 6457950"/>
                  <a:gd name="connsiteX2" fmla="*/ 0 w 2518911"/>
                  <a:gd name="connsiteY2" fmla="*/ 6457950 h 6457950"/>
                  <a:gd name="connsiteX0" fmla="*/ 1143000 w 2518911"/>
                  <a:gd name="connsiteY0" fmla="*/ 0 h 6457950"/>
                  <a:gd name="connsiteX1" fmla="*/ 2476500 w 2518911"/>
                  <a:gd name="connsiteY1" fmla="*/ 2533650 h 6457950"/>
                  <a:gd name="connsiteX2" fmla="*/ 0 w 2518911"/>
                  <a:gd name="connsiteY2" fmla="*/ 6457950 h 6457950"/>
                  <a:gd name="connsiteX0" fmla="*/ 1143000 w 2609094"/>
                  <a:gd name="connsiteY0" fmla="*/ 0 h 6457950"/>
                  <a:gd name="connsiteX1" fmla="*/ 2571750 w 2609094"/>
                  <a:gd name="connsiteY1" fmla="*/ 2457450 h 6457950"/>
                  <a:gd name="connsiteX2" fmla="*/ 0 w 2609094"/>
                  <a:gd name="connsiteY2" fmla="*/ 6457950 h 6457950"/>
                  <a:gd name="connsiteX0" fmla="*/ 1143000 w 2681982"/>
                  <a:gd name="connsiteY0" fmla="*/ 0 h 6457950"/>
                  <a:gd name="connsiteX1" fmla="*/ 2647950 w 2681982"/>
                  <a:gd name="connsiteY1" fmla="*/ 2381250 h 6457950"/>
                  <a:gd name="connsiteX2" fmla="*/ 0 w 2681982"/>
                  <a:gd name="connsiteY2" fmla="*/ 6457950 h 6457950"/>
                  <a:gd name="connsiteX0" fmla="*/ 1143000 w 2755378"/>
                  <a:gd name="connsiteY0" fmla="*/ 0 h 6457950"/>
                  <a:gd name="connsiteX1" fmla="*/ 2724150 w 2755378"/>
                  <a:gd name="connsiteY1" fmla="*/ 2514600 h 6457950"/>
                  <a:gd name="connsiteX2" fmla="*/ 0 w 2755378"/>
                  <a:gd name="connsiteY2" fmla="*/ 6457950 h 6457950"/>
                  <a:gd name="connsiteX0" fmla="*/ 1143000 w 2750501"/>
                  <a:gd name="connsiteY0" fmla="*/ 0 h 6457950"/>
                  <a:gd name="connsiteX1" fmla="*/ 2724150 w 2750501"/>
                  <a:gd name="connsiteY1" fmla="*/ 2514600 h 6457950"/>
                  <a:gd name="connsiteX2" fmla="*/ 0 w 2750501"/>
                  <a:gd name="connsiteY2" fmla="*/ 6457950 h 6457950"/>
                  <a:gd name="connsiteX0" fmla="*/ 1143000 w 2754204"/>
                  <a:gd name="connsiteY0" fmla="*/ 0 h 6457950"/>
                  <a:gd name="connsiteX1" fmla="*/ 2724150 w 2754204"/>
                  <a:gd name="connsiteY1" fmla="*/ 2514600 h 6457950"/>
                  <a:gd name="connsiteX2" fmla="*/ 0 w 2754204"/>
                  <a:gd name="connsiteY2" fmla="*/ 6457950 h 6457950"/>
                  <a:gd name="connsiteX0" fmla="*/ 1143000 w 2754912"/>
                  <a:gd name="connsiteY0" fmla="*/ 0 h 6457950"/>
                  <a:gd name="connsiteX1" fmla="*/ 2724150 w 2754912"/>
                  <a:gd name="connsiteY1" fmla="*/ 2514600 h 6457950"/>
                  <a:gd name="connsiteX2" fmla="*/ 0 w 2754912"/>
                  <a:gd name="connsiteY2" fmla="*/ 6457950 h 6457950"/>
                  <a:gd name="connsiteX0" fmla="*/ 1009650 w 2749572"/>
                  <a:gd name="connsiteY0" fmla="*/ 0 h 6229350"/>
                  <a:gd name="connsiteX1" fmla="*/ 2724150 w 2749572"/>
                  <a:gd name="connsiteY1" fmla="*/ 2286000 h 6229350"/>
                  <a:gd name="connsiteX2" fmla="*/ 0 w 2749572"/>
                  <a:gd name="connsiteY2" fmla="*/ 6229350 h 6229350"/>
                  <a:gd name="connsiteX0" fmla="*/ 1009650 w 2749572"/>
                  <a:gd name="connsiteY0" fmla="*/ 24 h 6229374"/>
                  <a:gd name="connsiteX1" fmla="*/ 2724150 w 2749572"/>
                  <a:gd name="connsiteY1" fmla="*/ 2286024 h 6229374"/>
                  <a:gd name="connsiteX2" fmla="*/ 0 w 2749572"/>
                  <a:gd name="connsiteY2" fmla="*/ 6229374 h 6229374"/>
                  <a:gd name="connsiteX0" fmla="*/ 1085850 w 2755343"/>
                  <a:gd name="connsiteY0" fmla="*/ 22 h 6305572"/>
                  <a:gd name="connsiteX1" fmla="*/ 2724150 w 2755343"/>
                  <a:gd name="connsiteY1" fmla="*/ 2362222 h 6305572"/>
                  <a:gd name="connsiteX2" fmla="*/ 0 w 2755343"/>
                  <a:gd name="connsiteY2" fmla="*/ 6305572 h 6305572"/>
                  <a:gd name="connsiteX0" fmla="*/ 990600 w 2748271"/>
                  <a:gd name="connsiteY0" fmla="*/ 22 h 6305572"/>
                  <a:gd name="connsiteX1" fmla="*/ 2724150 w 2748271"/>
                  <a:gd name="connsiteY1" fmla="*/ 2362222 h 6305572"/>
                  <a:gd name="connsiteX2" fmla="*/ 0 w 2748271"/>
                  <a:gd name="connsiteY2" fmla="*/ 6305572 h 6305572"/>
                  <a:gd name="connsiteX0" fmla="*/ 0 w 1757671"/>
                  <a:gd name="connsiteY0" fmla="*/ 22 h 2362222"/>
                  <a:gd name="connsiteX1" fmla="*/ 1733550 w 1757671"/>
                  <a:gd name="connsiteY1" fmla="*/ 2362222 h 2362222"/>
                  <a:gd name="connsiteX0" fmla="*/ 0 w 1411162"/>
                  <a:gd name="connsiteY0" fmla="*/ 17 h 2895617"/>
                  <a:gd name="connsiteX1" fmla="*/ 1371600 w 1411162"/>
                  <a:gd name="connsiteY1" fmla="*/ 2895617 h 2895617"/>
                  <a:gd name="connsiteX0" fmla="*/ 0 w 1340597"/>
                  <a:gd name="connsiteY0" fmla="*/ 15 h 3048015"/>
                  <a:gd name="connsiteX1" fmla="*/ 1295400 w 1340597"/>
                  <a:gd name="connsiteY1" fmla="*/ 3048015 h 3048015"/>
                  <a:gd name="connsiteX0" fmla="*/ 0 w 1327216"/>
                  <a:gd name="connsiteY0" fmla="*/ 0 h 3048000"/>
                  <a:gd name="connsiteX1" fmla="*/ 1295400 w 1327216"/>
                  <a:gd name="connsiteY1" fmla="*/ 3048000 h 3048000"/>
                  <a:gd name="connsiteX0" fmla="*/ 0 w 1254886"/>
                  <a:gd name="connsiteY0" fmla="*/ 0 h 2914650"/>
                  <a:gd name="connsiteX1" fmla="*/ 1219200 w 1254886"/>
                  <a:gd name="connsiteY1" fmla="*/ 2914650 h 2914650"/>
                  <a:gd name="connsiteX0" fmla="*/ 0 w 1309060"/>
                  <a:gd name="connsiteY0" fmla="*/ 0 h 2800350"/>
                  <a:gd name="connsiteX1" fmla="*/ 1276350 w 1309060"/>
                  <a:gd name="connsiteY1" fmla="*/ 2800350 h 2800350"/>
                  <a:gd name="connsiteX0" fmla="*/ 0 w 1290951"/>
                  <a:gd name="connsiteY0" fmla="*/ 0 h 2686050"/>
                  <a:gd name="connsiteX1" fmla="*/ 1257300 w 1290951"/>
                  <a:gd name="connsiteY1" fmla="*/ 2686050 h 2686050"/>
                  <a:gd name="connsiteX0" fmla="*/ 0 w 1259464"/>
                  <a:gd name="connsiteY0" fmla="*/ 0 h 2686050"/>
                  <a:gd name="connsiteX1" fmla="*/ 1257300 w 1259464"/>
                  <a:gd name="connsiteY1" fmla="*/ 2686050 h 2686050"/>
                  <a:gd name="connsiteX0" fmla="*/ 0 w 1164963"/>
                  <a:gd name="connsiteY0" fmla="*/ 0 h 2819400"/>
                  <a:gd name="connsiteX1" fmla="*/ 1162050 w 1164963"/>
                  <a:gd name="connsiteY1" fmla="*/ 2819400 h 2819400"/>
                  <a:gd name="connsiteX0" fmla="*/ 0 w 1163772"/>
                  <a:gd name="connsiteY0" fmla="*/ 0 h 2819400"/>
                  <a:gd name="connsiteX1" fmla="*/ 1162050 w 1163772"/>
                  <a:gd name="connsiteY1" fmla="*/ 2819400 h 2819400"/>
                  <a:gd name="connsiteX0" fmla="*/ 0 w 1258719"/>
                  <a:gd name="connsiteY0" fmla="*/ 0 h 2819400"/>
                  <a:gd name="connsiteX1" fmla="*/ 1257300 w 1258719"/>
                  <a:gd name="connsiteY1" fmla="*/ 2819400 h 2819400"/>
                  <a:gd name="connsiteX0" fmla="*/ 0 w 1258473"/>
                  <a:gd name="connsiteY0" fmla="*/ 0 h 2819400"/>
                  <a:gd name="connsiteX1" fmla="*/ 1257300 w 1258473"/>
                  <a:gd name="connsiteY1" fmla="*/ 2819400 h 2819400"/>
                  <a:gd name="connsiteX0" fmla="*/ 0 w 1289818"/>
                  <a:gd name="connsiteY0" fmla="*/ 0 h 2819400"/>
                  <a:gd name="connsiteX1" fmla="*/ 1257300 w 1289818"/>
                  <a:gd name="connsiteY1" fmla="*/ 2819400 h 2819400"/>
                  <a:gd name="connsiteX0" fmla="*/ 0 w 1297989"/>
                  <a:gd name="connsiteY0" fmla="*/ 0 h 2819400"/>
                  <a:gd name="connsiteX1" fmla="*/ 1257300 w 1297989"/>
                  <a:gd name="connsiteY1" fmla="*/ 2819400 h 2819400"/>
                  <a:gd name="connsiteX0" fmla="*/ 2209800 w 2376544"/>
                  <a:gd name="connsiteY0" fmla="*/ 0 h 3257550"/>
                  <a:gd name="connsiteX1" fmla="*/ 0 w 2376544"/>
                  <a:gd name="connsiteY1" fmla="*/ 3257550 h 3257550"/>
                  <a:gd name="connsiteX0" fmla="*/ 2209800 w 2209800"/>
                  <a:gd name="connsiteY0" fmla="*/ 0 h 3257550"/>
                  <a:gd name="connsiteX1" fmla="*/ 0 w 2209800"/>
                  <a:gd name="connsiteY1" fmla="*/ 3257550 h 325755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143000 w 1143000"/>
                  <a:gd name="connsiteY0" fmla="*/ 0 h 1562100"/>
                  <a:gd name="connsiteX1" fmla="*/ 0 w 1143000"/>
                  <a:gd name="connsiteY1" fmla="*/ 1562100 h 1562100"/>
                  <a:gd name="connsiteX0" fmla="*/ 1154422 w 1154422"/>
                  <a:gd name="connsiteY0" fmla="*/ 0 h 1562100"/>
                  <a:gd name="connsiteX1" fmla="*/ 11422 w 1154422"/>
                  <a:gd name="connsiteY1" fmla="*/ 1562100 h 1562100"/>
                  <a:gd name="connsiteX0" fmla="*/ 1147275 w 1147275"/>
                  <a:gd name="connsiteY0" fmla="*/ 0 h 1562100"/>
                  <a:gd name="connsiteX1" fmla="*/ 4275 w 1147275"/>
                  <a:gd name="connsiteY1" fmla="*/ 1562100 h 1562100"/>
                  <a:gd name="connsiteX0" fmla="*/ 1166114 w 1166114"/>
                  <a:gd name="connsiteY0" fmla="*/ 0 h 1600200"/>
                  <a:gd name="connsiteX1" fmla="*/ 4064 w 1166114"/>
                  <a:gd name="connsiteY1" fmla="*/ 1600200 h 1600200"/>
                  <a:gd name="connsiteX0" fmla="*/ 1162050 w 1162050"/>
                  <a:gd name="connsiteY0" fmla="*/ 0 h 1600200"/>
                  <a:gd name="connsiteX1" fmla="*/ 0 w 1162050"/>
                  <a:gd name="connsiteY1" fmla="*/ 1600200 h 160020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1256 h 1620506"/>
                  <a:gd name="connsiteX1" fmla="*/ 0 w 1447800"/>
                  <a:gd name="connsiteY1" fmla="*/ 1620506 h 1620506"/>
                  <a:gd name="connsiteX0" fmla="*/ 1447800 w 1447800"/>
                  <a:gd name="connsiteY0" fmla="*/ 6055 h 1625305"/>
                  <a:gd name="connsiteX1" fmla="*/ 0 w 1447800"/>
                  <a:gd name="connsiteY1" fmla="*/ 1625305 h 1625305"/>
                  <a:gd name="connsiteX0" fmla="*/ 1466850 w 1466850"/>
                  <a:gd name="connsiteY0" fmla="*/ 5967 h 1644267"/>
                  <a:gd name="connsiteX1" fmla="*/ 0 w 1466850"/>
                  <a:gd name="connsiteY1" fmla="*/ 1644267 h 1644267"/>
                  <a:gd name="connsiteX0" fmla="*/ 1771650 w 1771650"/>
                  <a:gd name="connsiteY0" fmla="*/ 8595 h 1246845"/>
                  <a:gd name="connsiteX1" fmla="*/ 0 w 1771650"/>
                  <a:gd name="connsiteY1" fmla="*/ 1246845 h 1246845"/>
                  <a:gd name="connsiteX0" fmla="*/ 1771650 w 1771650"/>
                  <a:gd name="connsiteY0" fmla="*/ 5512 h 1243762"/>
                  <a:gd name="connsiteX1" fmla="*/ 0 w 1771650"/>
                  <a:gd name="connsiteY1" fmla="*/ 1243762 h 1243762"/>
                  <a:gd name="connsiteX0" fmla="*/ 1828800 w 1828800"/>
                  <a:gd name="connsiteY0" fmla="*/ 5438 h 1262738"/>
                  <a:gd name="connsiteX1" fmla="*/ 0 w 1828800"/>
                  <a:gd name="connsiteY1" fmla="*/ 1262738 h 1262738"/>
                  <a:gd name="connsiteX0" fmla="*/ 1828800 w 1828800"/>
                  <a:gd name="connsiteY0" fmla="*/ 6360 h 1263660"/>
                  <a:gd name="connsiteX1" fmla="*/ 0 w 1828800"/>
                  <a:gd name="connsiteY1" fmla="*/ 1263660 h 1263660"/>
                  <a:gd name="connsiteX0" fmla="*/ 2061029 w 2061029"/>
                  <a:gd name="connsiteY0" fmla="*/ 5625 h 1422582"/>
                  <a:gd name="connsiteX1" fmla="*/ 0 w 2061029"/>
                  <a:gd name="connsiteY1" fmla="*/ 1422582 h 1422582"/>
                  <a:gd name="connsiteX0" fmla="*/ 2061029 w 2061029"/>
                  <a:gd name="connsiteY0" fmla="*/ 6348 h 1423305"/>
                  <a:gd name="connsiteX1" fmla="*/ 0 w 2061029"/>
                  <a:gd name="connsiteY1" fmla="*/ 1423305 h 1423305"/>
                  <a:gd name="connsiteX0" fmla="*/ 1727200 w 1727200"/>
                  <a:gd name="connsiteY0" fmla="*/ 8065 h 1163765"/>
                  <a:gd name="connsiteX1" fmla="*/ 0 w 1727200"/>
                  <a:gd name="connsiteY1" fmla="*/ 1163765 h 1163765"/>
                  <a:gd name="connsiteX0" fmla="*/ 1640115 w 1640115"/>
                  <a:gd name="connsiteY0" fmla="*/ 9164 h 1048750"/>
                  <a:gd name="connsiteX1" fmla="*/ 0 w 1640115"/>
                  <a:gd name="connsiteY1" fmla="*/ 1048750 h 1048750"/>
                  <a:gd name="connsiteX0" fmla="*/ 1640115 w 1640115"/>
                  <a:gd name="connsiteY0" fmla="*/ 9993 h 1049579"/>
                  <a:gd name="connsiteX1" fmla="*/ 0 w 1640115"/>
                  <a:gd name="connsiteY1" fmla="*/ 1049579 h 1049579"/>
                  <a:gd name="connsiteX0" fmla="*/ 1611086 w 1611086"/>
                  <a:gd name="connsiteY0" fmla="*/ 9638 h 1078252"/>
                  <a:gd name="connsiteX1" fmla="*/ 0 w 1611086"/>
                  <a:gd name="connsiteY1" fmla="*/ 1078252 h 1078252"/>
                  <a:gd name="connsiteX0" fmla="*/ 1611086 w 1611086"/>
                  <a:gd name="connsiteY0" fmla="*/ 9993 h 1049578"/>
                  <a:gd name="connsiteX1" fmla="*/ 0 w 1611086"/>
                  <a:gd name="connsiteY1" fmla="*/ 1049578 h 1049578"/>
                  <a:gd name="connsiteX0" fmla="*/ 1611086 w 1611086"/>
                  <a:gd name="connsiteY0" fmla="*/ 10176 h 1049761"/>
                  <a:gd name="connsiteX1" fmla="*/ 0 w 1611086"/>
                  <a:gd name="connsiteY1" fmla="*/ 1049761 h 1049761"/>
                  <a:gd name="connsiteX0" fmla="*/ 1611086 w 1611086"/>
                  <a:gd name="connsiteY0" fmla="*/ 12714 h 1052299"/>
                  <a:gd name="connsiteX1" fmla="*/ 0 w 1611086"/>
                  <a:gd name="connsiteY1" fmla="*/ 1052299 h 1052299"/>
                  <a:gd name="connsiteX0" fmla="*/ 1611086 w 1611086"/>
                  <a:gd name="connsiteY0" fmla="*/ 11912 h 1051497"/>
                  <a:gd name="connsiteX1" fmla="*/ 0 w 1611086"/>
                  <a:gd name="connsiteY1" fmla="*/ 1051497 h 1051497"/>
                  <a:gd name="connsiteX0" fmla="*/ 1611086 w 1611086"/>
                  <a:gd name="connsiteY0" fmla="*/ 13004 h 1052589"/>
                  <a:gd name="connsiteX1" fmla="*/ 0 w 1611086"/>
                  <a:gd name="connsiteY1" fmla="*/ 1052589 h 1052589"/>
                  <a:gd name="connsiteX0" fmla="*/ 1016000 w 1016000"/>
                  <a:gd name="connsiteY0" fmla="*/ 14350 h 995878"/>
                  <a:gd name="connsiteX1" fmla="*/ 0 w 1016000"/>
                  <a:gd name="connsiteY1" fmla="*/ 995878 h 995878"/>
                  <a:gd name="connsiteX0" fmla="*/ 1016000 w 1016000"/>
                  <a:gd name="connsiteY0" fmla="*/ 0 h 981528"/>
                  <a:gd name="connsiteX1" fmla="*/ 0 w 1016000"/>
                  <a:gd name="connsiteY1" fmla="*/ 981528 h 981528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378858 w 1378858"/>
                  <a:gd name="connsiteY0" fmla="*/ 0 h 981527"/>
                  <a:gd name="connsiteX1" fmla="*/ 0 w 1378858"/>
                  <a:gd name="connsiteY1" fmla="*/ 981527 h 981527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422401 w 1422401"/>
                  <a:gd name="connsiteY0" fmla="*/ 0 h 1083128"/>
                  <a:gd name="connsiteX1" fmla="*/ 0 w 1422401"/>
                  <a:gd name="connsiteY1" fmla="*/ 1083128 h 1083128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93372 w 1393372"/>
                  <a:gd name="connsiteY0" fmla="*/ 0 h 1054099"/>
                  <a:gd name="connsiteX1" fmla="*/ 0 w 1393372"/>
                  <a:gd name="connsiteY1" fmla="*/ 1054099 h 1054099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407887 w 1407887"/>
                  <a:gd name="connsiteY0" fmla="*/ 0 h 1083128"/>
                  <a:gd name="connsiteX1" fmla="*/ 0 w 1407887"/>
                  <a:gd name="connsiteY1" fmla="*/ 1083128 h 1083128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86783 w 1286783"/>
                  <a:gd name="connsiteY0" fmla="*/ 0 h 870403"/>
                  <a:gd name="connsiteX1" fmla="*/ 0 w 1286783"/>
                  <a:gd name="connsiteY1" fmla="*/ 870403 h 870403"/>
                  <a:gd name="connsiteX0" fmla="*/ 1659511 w 1659511"/>
                  <a:gd name="connsiteY0" fmla="*/ 50516 h 308444"/>
                  <a:gd name="connsiteX1" fmla="*/ 0 w 1659511"/>
                  <a:gd name="connsiteY1" fmla="*/ 308444 h 308444"/>
                  <a:gd name="connsiteX0" fmla="*/ 1659511 w 1659511"/>
                  <a:gd name="connsiteY0" fmla="*/ 0 h 274744"/>
                  <a:gd name="connsiteX1" fmla="*/ 0 w 1659511"/>
                  <a:gd name="connsiteY1" fmla="*/ 257928 h 274744"/>
                  <a:gd name="connsiteX0" fmla="*/ 1664103 w 1664103"/>
                  <a:gd name="connsiteY0" fmla="*/ 0 h 253914"/>
                  <a:gd name="connsiteX1" fmla="*/ 0 w 1664103"/>
                  <a:gd name="connsiteY1" fmla="*/ 236183 h 253914"/>
                  <a:gd name="connsiteX0" fmla="*/ 1679636 w 1679636"/>
                  <a:gd name="connsiteY0" fmla="*/ 0 h 257050"/>
                  <a:gd name="connsiteX1" fmla="*/ 0 w 1679636"/>
                  <a:gd name="connsiteY1" fmla="*/ 239463 h 257050"/>
                  <a:gd name="connsiteX0" fmla="*/ 1679636 w 1679636"/>
                  <a:gd name="connsiteY0" fmla="*/ 0 h 239463"/>
                  <a:gd name="connsiteX1" fmla="*/ 0 w 1679636"/>
                  <a:gd name="connsiteY1" fmla="*/ 239463 h 239463"/>
                  <a:gd name="connsiteX0" fmla="*/ 1671455 w 1671455"/>
                  <a:gd name="connsiteY0" fmla="*/ 0 h 247470"/>
                  <a:gd name="connsiteX1" fmla="*/ 0 w 1671455"/>
                  <a:gd name="connsiteY1" fmla="*/ 247470 h 247470"/>
                  <a:gd name="connsiteX0" fmla="*/ 1671455 w 1671455"/>
                  <a:gd name="connsiteY0" fmla="*/ 0 h 247558"/>
                  <a:gd name="connsiteX1" fmla="*/ 0 w 1671455"/>
                  <a:gd name="connsiteY1" fmla="*/ 247470 h 247558"/>
                  <a:gd name="connsiteX0" fmla="*/ 547907 w 547907"/>
                  <a:gd name="connsiteY0" fmla="*/ 0 h 496984"/>
                  <a:gd name="connsiteX1" fmla="*/ 0 w 547907"/>
                  <a:gd name="connsiteY1" fmla="*/ 496939 h 496984"/>
                  <a:gd name="connsiteX0" fmla="*/ 547907 w 547907"/>
                  <a:gd name="connsiteY0" fmla="*/ 0 h 497088"/>
                  <a:gd name="connsiteX1" fmla="*/ 0 w 547907"/>
                  <a:gd name="connsiteY1" fmla="*/ 496939 h 497088"/>
                  <a:gd name="connsiteX0" fmla="*/ 544145 w 544145"/>
                  <a:gd name="connsiteY0" fmla="*/ 0 h 499536"/>
                  <a:gd name="connsiteX1" fmla="*/ 0 w 544145"/>
                  <a:gd name="connsiteY1" fmla="*/ 499389 h 499536"/>
                  <a:gd name="connsiteX0" fmla="*/ 544145 w 544145"/>
                  <a:gd name="connsiteY0" fmla="*/ 0 h 499528"/>
                  <a:gd name="connsiteX1" fmla="*/ 0 w 544145"/>
                  <a:gd name="connsiteY1" fmla="*/ 499389 h 499528"/>
                  <a:gd name="connsiteX0" fmla="*/ 503105 w 503105"/>
                  <a:gd name="connsiteY0" fmla="*/ 0 h 494110"/>
                  <a:gd name="connsiteX1" fmla="*/ 0 w 503105"/>
                  <a:gd name="connsiteY1" fmla="*/ 493967 h 494110"/>
                  <a:gd name="connsiteX0" fmla="*/ 515705 w 515705"/>
                  <a:gd name="connsiteY0" fmla="*/ 0 h 480559"/>
                  <a:gd name="connsiteX1" fmla="*/ 0 w 515705"/>
                  <a:gd name="connsiteY1" fmla="*/ 480402 h 480559"/>
                  <a:gd name="connsiteX0" fmla="*/ 515705 w 536866"/>
                  <a:gd name="connsiteY0" fmla="*/ 0 h 480472"/>
                  <a:gd name="connsiteX1" fmla="*/ 0 w 536866"/>
                  <a:gd name="connsiteY1" fmla="*/ 480402 h 480472"/>
                  <a:gd name="connsiteX0" fmla="*/ 515705 w 531142"/>
                  <a:gd name="connsiteY0" fmla="*/ 0 h 480475"/>
                  <a:gd name="connsiteX1" fmla="*/ 0 w 531142"/>
                  <a:gd name="connsiteY1" fmla="*/ 480402 h 480475"/>
                  <a:gd name="connsiteX0" fmla="*/ 515705 w 516885"/>
                  <a:gd name="connsiteY0" fmla="*/ 0 h 480504"/>
                  <a:gd name="connsiteX1" fmla="*/ 0 w 516885"/>
                  <a:gd name="connsiteY1" fmla="*/ 480402 h 480504"/>
                  <a:gd name="connsiteX0" fmla="*/ 502797 w 504130"/>
                  <a:gd name="connsiteY0" fmla="*/ 0 h 464806"/>
                  <a:gd name="connsiteX1" fmla="*/ 0 w 504130"/>
                  <a:gd name="connsiteY1" fmla="*/ 464696 h 464806"/>
                  <a:gd name="connsiteX0" fmla="*/ 502797 w 514970"/>
                  <a:gd name="connsiteY0" fmla="*/ 0 h 464794"/>
                  <a:gd name="connsiteX1" fmla="*/ 0 w 514970"/>
                  <a:gd name="connsiteY1" fmla="*/ 464696 h 464794"/>
                  <a:gd name="connsiteX0" fmla="*/ 501311 w 513574"/>
                  <a:gd name="connsiteY0" fmla="*/ 0 h 487186"/>
                  <a:gd name="connsiteX1" fmla="*/ 0 w 513574"/>
                  <a:gd name="connsiteY1" fmla="*/ 487097 h 487186"/>
                  <a:gd name="connsiteX0" fmla="*/ 483945 w 497360"/>
                  <a:gd name="connsiteY0" fmla="*/ 0 h 538669"/>
                  <a:gd name="connsiteX1" fmla="*/ 0 w 497360"/>
                  <a:gd name="connsiteY1" fmla="*/ 538595 h 538669"/>
                  <a:gd name="connsiteX0" fmla="*/ 476246 w 490230"/>
                  <a:gd name="connsiteY0" fmla="*/ 0 h 559753"/>
                  <a:gd name="connsiteX1" fmla="*/ 0 w 490230"/>
                  <a:gd name="connsiteY1" fmla="*/ 559684 h 559753"/>
                  <a:gd name="connsiteX0" fmla="*/ 476246 w 491265"/>
                  <a:gd name="connsiteY0" fmla="*/ 0 h 559750"/>
                  <a:gd name="connsiteX1" fmla="*/ 0 w 491265"/>
                  <a:gd name="connsiteY1" fmla="*/ 559684 h 55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1265" h="559750">
                    <a:moveTo>
                      <a:pt x="476246" y="0"/>
                    </a:moveTo>
                    <a:cubicBezTo>
                      <a:pt x="532015" y="226279"/>
                      <a:pt x="445135" y="565200"/>
                      <a:pt x="0" y="559684"/>
                    </a:cubicBezTo>
                  </a:path>
                </a:pathLst>
              </a:custGeom>
              <a:noFill/>
              <a:ln w="190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185" name="Rectangle 2819">
              <a:extLst>
                <a:ext uri="{FF2B5EF4-FFF2-40B4-BE49-F238E27FC236}">
                  <a16:creationId xmlns:a16="http://schemas.microsoft.com/office/drawing/2014/main" id="{0B55A4B5-4090-4A60-251F-AD2F1F829F9B}"/>
                </a:ext>
              </a:extLst>
            </p:cNvPr>
            <p:cNvSpPr/>
            <p:nvPr/>
          </p:nvSpPr>
          <p:spPr>
            <a:xfrm>
              <a:off x="14566936" y="10465187"/>
              <a:ext cx="852066" cy="1547275"/>
            </a:xfrm>
            <a:custGeom>
              <a:avLst/>
              <a:gdLst>
                <a:gd name="connsiteX0" fmla="*/ 0 w 429114"/>
                <a:gd name="connsiteY0" fmla="*/ 0 h 450345"/>
                <a:gd name="connsiteX1" fmla="*/ 429114 w 429114"/>
                <a:gd name="connsiteY1" fmla="*/ 0 h 450345"/>
                <a:gd name="connsiteX2" fmla="*/ 429114 w 429114"/>
                <a:gd name="connsiteY2" fmla="*/ 450345 h 450345"/>
                <a:gd name="connsiteX3" fmla="*/ 0 w 429114"/>
                <a:gd name="connsiteY3" fmla="*/ 450345 h 450345"/>
                <a:gd name="connsiteX4" fmla="*/ 0 w 429114"/>
                <a:gd name="connsiteY4" fmla="*/ 0 h 450345"/>
                <a:gd name="connsiteX0" fmla="*/ 0 w 510077"/>
                <a:gd name="connsiteY0" fmla="*/ 0 h 826582"/>
                <a:gd name="connsiteX1" fmla="*/ 510077 w 510077"/>
                <a:gd name="connsiteY1" fmla="*/ 376237 h 826582"/>
                <a:gd name="connsiteX2" fmla="*/ 510077 w 510077"/>
                <a:gd name="connsiteY2" fmla="*/ 826582 h 826582"/>
                <a:gd name="connsiteX3" fmla="*/ 80963 w 510077"/>
                <a:gd name="connsiteY3" fmla="*/ 826582 h 826582"/>
                <a:gd name="connsiteX4" fmla="*/ 0 w 510077"/>
                <a:gd name="connsiteY4" fmla="*/ 0 h 826582"/>
                <a:gd name="connsiteX0" fmla="*/ 0 w 686290"/>
                <a:gd name="connsiteY0" fmla="*/ 47626 h 874208"/>
                <a:gd name="connsiteX1" fmla="*/ 686290 w 686290"/>
                <a:gd name="connsiteY1" fmla="*/ 0 h 874208"/>
                <a:gd name="connsiteX2" fmla="*/ 510077 w 686290"/>
                <a:gd name="connsiteY2" fmla="*/ 874208 h 874208"/>
                <a:gd name="connsiteX3" fmla="*/ 80963 w 686290"/>
                <a:gd name="connsiteY3" fmla="*/ 874208 h 874208"/>
                <a:gd name="connsiteX4" fmla="*/ 0 w 686290"/>
                <a:gd name="connsiteY4" fmla="*/ 47626 h 874208"/>
                <a:gd name="connsiteX0" fmla="*/ 0 w 686290"/>
                <a:gd name="connsiteY0" fmla="*/ 47626 h 1212345"/>
                <a:gd name="connsiteX1" fmla="*/ 686290 w 686290"/>
                <a:gd name="connsiteY1" fmla="*/ 0 h 1212345"/>
                <a:gd name="connsiteX2" fmla="*/ 429114 w 686290"/>
                <a:gd name="connsiteY2" fmla="*/ 1212345 h 1212345"/>
                <a:gd name="connsiteX3" fmla="*/ 80963 w 686290"/>
                <a:gd name="connsiteY3" fmla="*/ 874208 h 1212345"/>
                <a:gd name="connsiteX4" fmla="*/ 0 w 68629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143556 h 1308275"/>
                <a:gd name="connsiteX1" fmla="*/ 743440 w 743440"/>
                <a:gd name="connsiteY1" fmla="*/ 95930 h 1308275"/>
                <a:gd name="connsiteX2" fmla="*/ 486264 w 743440"/>
                <a:gd name="connsiteY2" fmla="*/ 1308275 h 1308275"/>
                <a:gd name="connsiteX3" fmla="*/ 0 w 743440"/>
                <a:gd name="connsiteY3" fmla="*/ 1146351 h 1308275"/>
                <a:gd name="connsiteX4" fmla="*/ 57150 w 743440"/>
                <a:gd name="connsiteY4" fmla="*/ 143556 h 1308275"/>
                <a:gd name="connsiteX0" fmla="*/ 57150 w 743440"/>
                <a:gd name="connsiteY0" fmla="*/ 202603 h 1367322"/>
                <a:gd name="connsiteX1" fmla="*/ 743440 w 743440"/>
                <a:gd name="connsiteY1" fmla="*/ 154977 h 1367322"/>
                <a:gd name="connsiteX2" fmla="*/ 486264 w 743440"/>
                <a:gd name="connsiteY2" fmla="*/ 1367322 h 1367322"/>
                <a:gd name="connsiteX3" fmla="*/ 0 w 743440"/>
                <a:gd name="connsiteY3" fmla="*/ 1205398 h 1367322"/>
                <a:gd name="connsiteX4" fmla="*/ 57150 w 743440"/>
                <a:gd name="connsiteY4" fmla="*/ 202603 h 1367322"/>
                <a:gd name="connsiteX0" fmla="*/ 57150 w 781540"/>
                <a:gd name="connsiteY0" fmla="*/ 202603 h 1367322"/>
                <a:gd name="connsiteX1" fmla="*/ 781540 w 781540"/>
                <a:gd name="connsiteY1" fmla="*/ 154977 h 1367322"/>
                <a:gd name="connsiteX2" fmla="*/ 486264 w 781540"/>
                <a:gd name="connsiteY2" fmla="*/ 1367322 h 1367322"/>
                <a:gd name="connsiteX3" fmla="*/ 0 w 781540"/>
                <a:gd name="connsiteY3" fmla="*/ 1205398 h 1367322"/>
                <a:gd name="connsiteX4" fmla="*/ 57150 w 781540"/>
                <a:gd name="connsiteY4" fmla="*/ 202603 h 1367322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423666"/>
                <a:gd name="connsiteX1" fmla="*/ 781540 w 781540"/>
                <a:gd name="connsiteY1" fmla="*/ 133928 h 1423666"/>
                <a:gd name="connsiteX2" fmla="*/ 486264 w 781540"/>
                <a:gd name="connsiteY2" fmla="*/ 1346273 h 1423666"/>
                <a:gd name="connsiteX3" fmla="*/ 0 w 781540"/>
                <a:gd name="connsiteY3" fmla="*/ 1184349 h 1423666"/>
                <a:gd name="connsiteX4" fmla="*/ 61912 w 781540"/>
                <a:gd name="connsiteY4" fmla="*/ 224416 h 1423666"/>
                <a:gd name="connsiteX0" fmla="*/ 62641 w 782269"/>
                <a:gd name="connsiteY0" fmla="*/ 224416 h 1435588"/>
                <a:gd name="connsiteX1" fmla="*/ 782269 w 782269"/>
                <a:gd name="connsiteY1" fmla="*/ 133928 h 1435588"/>
                <a:gd name="connsiteX2" fmla="*/ 486993 w 782269"/>
                <a:gd name="connsiteY2" fmla="*/ 1346273 h 1435588"/>
                <a:gd name="connsiteX3" fmla="*/ 729 w 782269"/>
                <a:gd name="connsiteY3" fmla="*/ 1184349 h 1435588"/>
                <a:gd name="connsiteX4" fmla="*/ 62641 w 782269"/>
                <a:gd name="connsiteY4" fmla="*/ 224416 h 1435588"/>
                <a:gd name="connsiteX0" fmla="*/ 62641 w 797319"/>
                <a:gd name="connsiteY0" fmla="*/ 224416 h 1435588"/>
                <a:gd name="connsiteX1" fmla="*/ 782269 w 797319"/>
                <a:gd name="connsiteY1" fmla="*/ 133928 h 1435588"/>
                <a:gd name="connsiteX2" fmla="*/ 486993 w 797319"/>
                <a:gd name="connsiteY2" fmla="*/ 1346273 h 1435588"/>
                <a:gd name="connsiteX3" fmla="*/ 729 w 797319"/>
                <a:gd name="connsiteY3" fmla="*/ 1184349 h 1435588"/>
                <a:gd name="connsiteX4" fmla="*/ 62641 w 797319"/>
                <a:gd name="connsiteY4" fmla="*/ 224416 h 1435588"/>
                <a:gd name="connsiteX0" fmla="*/ 62641 w 803940"/>
                <a:gd name="connsiteY0" fmla="*/ 224416 h 1435588"/>
                <a:gd name="connsiteX1" fmla="*/ 782269 w 803940"/>
                <a:gd name="connsiteY1" fmla="*/ 133928 h 1435588"/>
                <a:gd name="connsiteX2" fmla="*/ 486993 w 803940"/>
                <a:gd name="connsiteY2" fmla="*/ 1346273 h 1435588"/>
                <a:gd name="connsiteX3" fmla="*/ 729 w 803940"/>
                <a:gd name="connsiteY3" fmla="*/ 1184349 h 1435588"/>
                <a:gd name="connsiteX4" fmla="*/ 62641 w 803940"/>
                <a:gd name="connsiteY4" fmla="*/ 224416 h 1435588"/>
                <a:gd name="connsiteX0" fmla="*/ 62641 w 801856"/>
                <a:gd name="connsiteY0" fmla="*/ 224416 h 1435588"/>
                <a:gd name="connsiteX1" fmla="*/ 782269 w 801856"/>
                <a:gd name="connsiteY1" fmla="*/ 133928 h 1435588"/>
                <a:gd name="connsiteX2" fmla="*/ 486993 w 801856"/>
                <a:gd name="connsiteY2" fmla="*/ 1346273 h 1435588"/>
                <a:gd name="connsiteX3" fmla="*/ 729 w 801856"/>
                <a:gd name="connsiteY3" fmla="*/ 1184349 h 1435588"/>
                <a:gd name="connsiteX4" fmla="*/ 62641 w 801856"/>
                <a:gd name="connsiteY4" fmla="*/ 224416 h 1435588"/>
                <a:gd name="connsiteX0" fmla="*/ 62641 w 798648"/>
                <a:gd name="connsiteY0" fmla="*/ 224416 h 1435588"/>
                <a:gd name="connsiteX1" fmla="*/ 782269 w 798648"/>
                <a:gd name="connsiteY1" fmla="*/ 133928 h 1435588"/>
                <a:gd name="connsiteX2" fmla="*/ 486993 w 798648"/>
                <a:gd name="connsiteY2" fmla="*/ 1346273 h 1435588"/>
                <a:gd name="connsiteX3" fmla="*/ 729 w 798648"/>
                <a:gd name="connsiteY3" fmla="*/ 1184349 h 1435588"/>
                <a:gd name="connsiteX4" fmla="*/ 62641 w 798648"/>
                <a:gd name="connsiteY4" fmla="*/ 224416 h 1435588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7345 w 801004"/>
                <a:gd name="connsiteY0" fmla="*/ 243407 h 1434961"/>
                <a:gd name="connsiteX1" fmla="*/ 782210 w 801004"/>
                <a:gd name="connsiteY1" fmla="*/ 119582 h 1434961"/>
                <a:gd name="connsiteX2" fmla="*/ 520271 w 801004"/>
                <a:gd name="connsiteY2" fmla="*/ 1350977 h 1434961"/>
                <a:gd name="connsiteX3" fmla="*/ 670 w 801004"/>
                <a:gd name="connsiteY3" fmla="*/ 1170003 h 1434961"/>
                <a:gd name="connsiteX4" fmla="*/ 67345 w 801004"/>
                <a:gd name="connsiteY4" fmla="*/ 243407 h 1434961"/>
                <a:gd name="connsiteX0" fmla="*/ 67345 w 801004"/>
                <a:gd name="connsiteY0" fmla="*/ 257686 h 1449240"/>
                <a:gd name="connsiteX1" fmla="*/ 782210 w 801004"/>
                <a:gd name="connsiteY1" fmla="*/ 133861 h 1449240"/>
                <a:gd name="connsiteX2" fmla="*/ 520271 w 801004"/>
                <a:gd name="connsiteY2" fmla="*/ 1365256 h 1449240"/>
                <a:gd name="connsiteX3" fmla="*/ 670 w 801004"/>
                <a:gd name="connsiteY3" fmla="*/ 1184282 h 1449240"/>
                <a:gd name="connsiteX4" fmla="*/ 67345 w 801004"/>
                <a:gd name="connsiteY4" fmla="*/ 257686 h 1449240"/>
                <a:gd name="connsiteX0" fmla="*/ 67345 w 801004"/>
                <a:gd name="connsiteY0" fmla="*/ 280991 h 1472545"/>
                <a:gd name="connsiteX1" fmla="*/ 782210 w 801004"/>
                <a:gd name="connsiteY1" fmla="*/ 157166 h 1472545"/>
                <a:gd name="connsiteX2" fmla="*/ 520271 w 801004"/>
                <a:gd name="connsiteY2" fmla="*/ 1388561 h 1472545"/>
                <a:gd name="connsiteX3" fmla="*/ 670 w 801004"/>
                <a:gd name="connsiteY3" fmla="*/ 1207587 h 1472545"/>
                <a:gd name="connsiteX4" fmla="*/ 67345 w 801004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63180 h 1428742"/>
                <a:gd name="connsiteX1" fmla="*/ 800702 w 821062"/>
                <a:gd name="connsiteY1" fmla="*/ 139355 h 1428742"/>
                <a:gd name="connsiteX2" fmla="*/ 538763 w 821062"/>
                <a:gd name="connsiteY2" fmla="*/ 1370750 h 1428742"/>
                <a:gd name="connsiteX3" fmla="*/ 19162 w 821062"/>
                <a:gd name="connsiteY3" fmla="*/ 1189776 h 1428742"/>
                <a:gd name="connsiteX4" fmla="*/ 109649 w 821062"/>
                <a:gd name="connsiteY4" fmla="*/ 748956 h 1428742"/>
                <a:gd name="connsiteX5" fmla="*/ 85837 w 821062"/>
                <a:gd name="connsiteY5" fmla="*/ 263180 h 1428742"/>
                <a:gd name="connsiteX0" fmla="*/ 85837 w 821062"/>
                <a:gd name="connsiteY0" fmla="*/ 275467 h 1441029"/>
                <a:gd name="connsiteX1" fmla="*/ 800702 w 821062"/>
                <a:gd name="connsiteY1" fmla="*/ 151642 h 1441029"/>
                <a:gd name="connsiteX2" fmla="*/ 538763 w 821062"/>
                <a:gd name="connsiteY2" fmla="*/ 1383037 h 1441029"/>
                <a:gd name="connsiteX3" fmla="*/ 19162 w 821062"/>
                <a:gd name="connsiteY3" fmla="*/ 1202063 h 1441029"/>
                <a:gd name="connsiteX4" fmla="*/ 109649 w 821062"/>
                <a:gd name="connsiteY4" fmla="*/ 761243 h 1441029"/>
                <a:gd name="connsiteX5" fmla="*/ 85837 w 821062"/>
                <a:gd name="connsiteY5" fmla="*/ 275467 h 1441029"/>
                <a:gd name="connsiteX0" fmla="*/ 71879 w 807104"/>
                <a:gd name="connsiteY0" fmla="*/ 275467 h 1455544"/>
                <a:gd name="connsiteX1" fmla="*/ 786744 w 807104"/>
                <a:gd name="connsiteY1" fmla="*/ 151642 h 1455544"/>
                <a:gd name="connsiteX2" fmla="*/ 524805 w 807104"/>
                <a:gd name="connsiteY2" fmla="*/ 1383037 h 1455544"/>
                <a:gd name="connsiteX3" fmla="*/ 5204 w 807104"/>
                <a:gd name="connsiteY3" fmla="*/ 1202063 h 1455544"/>
                <a:gd name="connsiteX4" fmla="*/ 95691 w 807104"/>
                <a:gd name="connsiteY4" fmla="*/ 761243 h 1455544"/>
                <a:gd name="connsiteX5" fmla="*/ 71879 w 807104"/>
                <a:gd name="connsiteY5" fmla="*/ 275467 h 1455544"/>
                <a:gd name="connsiteX0" fmla="*/ 71879 w 807104"/>
                <a:gd name="connsiteY0" fmla="*/ 275467 h 1420002"/>
                <a:gd name="connsiteX1" fmla="*/ 786744 w 807104"/>
                <a:gd name="connsiteY1" fmla="*/ 151642 h 1420002"/>
                <a:gd name="connsiteX2" fmla="*/ 524805 w 807104"/>
                <a:gd name="connsiteY2" fmla="*/ 1383037 h 1420002"/>
                <a:gd name="connsiteX3" fmla="*/ 5204 w 807104"/>
                <a:gd name="connsiteY3" fmla="*/ 1202063 h 1420002"/>
                <a:gd name="connsiteX4" fmla="*/ 95691 w 807104"/>
                <a:gd name="connsiteY4" fmla="*/ 761243 h 1420002"/>
                <a:gd name="connsiteX5" fmla="*/ 71879 w 807104"/>
                <a:gd name="connsiteY5" fmla="*/ 275467 h 1420002"/>
                <a:gd name="connsiteX0" fmla="*/ 71879 w 821737"/>
                <a:gd name="connsiteY0" fmla="*/ 275467 h 1420002"/>
                <a:gd name="connsiteX1" fmla="*/ 786744 w 821737"/>
                <a:gd name="connsiteY1" fmla="*/ 151642 h 1420002"/>
                <a:gd name="connsiteX2" fmla="*/ 524805 w 821737"/>
                <a:gd name="connsiteY2" fmla="*/ 1383037 h 1420002"/>
                <a:gd name="connsiteX3" fmla="*/ 5204 w 821737"/>
                <a:gd name="connsiteY3" fmla="*/ 1202063 h 1420002"/>
                <a:gd name="connsiteX4" fmla="*/ 95691 w 821737"/>
                <a:gd name="connsiteY4" fmla="*/ 761243 h 1420002"/>
                <a:gd name="connsiteX5" fmla="*/ 71879 w 821737"/>
                <a:gd name="connsiteY5" fmla="*/ 275467 h 1420002"/>
                <a:gd name="connsiteX0" fmla="*/ 71879 w 800158"/>
                <a:gd name="connsiteY0" fmla="*/ 275467 h 1425291"/>
                <a:gd name="connsiteX1" fmla="*/ 786744 w 800158"/>
                <a:gd name="connsiteY1" fmla="*/ 151642 h 1425291"/>
                <a:gd name="connsiteX2" fmla="*/ 524805 w 800158"/>
                <a:gd name="connsiteY2" fmla="*/ 1383037 h 1425291"/>
                <a:gd name="connsiteX3" fmla="*/ 5204 w 800158"/>
                <a:gd name="connsiteY3" fmla="*/ 1202063 h 1425291"/>
                <a:gd name="connsiteX4" fmla="*/ 95691 w 800158"/>
                <a:gd name="connsiteY4" fmla="*/ 761243 h 1425291"/>
                <a:gd name="connsiteX5" fmla="*/ 71879 w 800158"/>
                <a:gd name="connsiteY5" fmla="*/ 275467 h 1425291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6604 h 1427230"/>
                <a:gd name="connsiteX1" fmla="*/ 782467 w 795881"/>
                <a:gd name="connsiteY1" fmla="*/ 152779 h 1427230"/>
                <a:gd name="connsiteX2" fmla="*/ 520528 w 795881"/>
                <a:gd name="connsiteY2" fmla="*/ 1384174 h 1427230"/>
                <a:gd name="connsiteX3" fmla="*/ 927 w 795881"/>
                <a:gd name="connsiteY3" fmla="*/ 1203200 h 1427230"/>
                <a:gd name="connsiteX4" fmla="*/ 91414 w 795881"/>
                <a:gd name="connsiteY4" fmla="*/ 762380 h 1427230"/>
                <a:gd name="connsiteX5" fmla="*/ 67602 w 795881"/>
                <a:gd name="connsiteY5" fmla="*/ 276604 h 1427230"/>
                <a:gd name="connsiteX0" fmla="*/ 67602 w 795881"/>
                <a:gd name="connsiteY0" fmla="*/ 294675 h 1445301"/>
                <a:gd name="connsiteX1" fmla="*/ 782467 w 795881"/>
                <a:gd name="connsiteY1" fmla="*/ 170850 h 1445301"/>
                <a:gd name="connsiteX2" fmla="*/ 520528 w 795881"/>
                <a:gd name="connsiteY2" fmla="*/ 1402245 h 1445301"/>
                <a:gd name="connsiteX3" fmla="*/ 927 w 795881"/>
                <a:gd name="connsiteY3" fmla="*/ 1221271 h 1445301"/>
                <a:gd name="connsiteX4" fmla="*/ 91414 w 795881"/>
                <a:gd name="connsiteY4" fmla="*/ 780451 h 1445301"/>
                <a:gd name="connsiteX5" fmla="*/ 67602 w 795881"/>
                <a:gd name="connsiteY5" fmla="*/ 294675 h 1445301"/>
                <a:gd name="connsiteX0" fmla="*/ 67602 w 808748"/>
                <a:gd name="connsiteY0" fmla="*/ 247699 h 1398325"/>
                <a:gd name="connsiteX1" fmla="*/ 782467 w 808748"/>
                <a:gd name="connsiteY1" fmla="*/ 123874 h 1398325"/>
                <a:gd name="connsiteX2" fmla="*/ 520528 w 808748"/>
                <a:gd name="connsiteY2" fmla="*/ 1355269 h 1398325"/>
                <a:gd name="connsiteX3" fmla="*/ 927 w 808748"/>
                <a:gd name="connsiteY3" fmla="*/ 1174295 h 1398325"/>
                <a:gd name="connsiteX4" fmla="*/ 91414 w 808748"/>
                <a:gd name="connsiteY4" fmla="*/ 733475 h 1398325"/>
                <a:gd name="connsiteX5" fmla="*/ 67602 w 808748"/>
                <a:gd name="connsiteY5" fmla="*/ 247699 h 1398325"/>
                <a:gd name="connsiteX0" fmla="*/ 67602 w 793842"/>
                <a:gd name="connsiteY0" fmla="*/ 248475 h 1399101"/>
                <a:gd name="connsiteX1" fmla="*/ 782467 w 793842"/>
                <a:gd name="connsiteY1" fmla="*/ 124650 h 1399101"/>
                <a:gd name="connsiteX2" fmla="*/ 520528 w 793842"/>
                <a:gd name="connsiteY2" fmla="*/ 1356045 h 1399101"/>
                <a:gd name="connsiteX3" fmla="*/ 927 w 793842"/>
                <a:gd name="connsiteY3" fmla="*/ 1175071 h 1399101"/>
                <a:gd name="connsiteX4" fmla="*/ 91414 w 793842"/>
                <a:gd name="connsiteY4" fmla="*/ 734251 h 1399101"/>
                <a:gd name="connsiteX5" fmla="*/ 67602 w 793842"/>
                <a:gd name="connsiteY5" fmla="*/ 248475 h 1399101"/>
                <a:gd name="connsiteX0" fmla="*/ 67602 w 828973"/>
                <a:gd name="connsiteY0" fmla="*/ 268768 h 1419394"/>
                <a:gd name="connsiteX1" fmla="*/ 782467 w 828973"/>
                <a:gd name="connsiteY1" fmla="*/ 144943 h 1419394"/>
                <a:gd name="connsiteX2" fmla="*/ 520528 w 828973"/>
                <a:gd name="connsiteY2" fmla="*/ 1376338 h 1419394"/>
                <a:gd name="connsiteX3" fmla="*/ 927 w 828973"/>
                <a:gd name="connsiteY3" fmla="*/ 1195364 h 1419394"/>
                <a:gd name="connsiteX4" fmla="*/ 91414 w 828973"/>
                <a:gd name="connsiteY4" fmla="*/ 754544 h 1419394"/>
                <a:gd name="connsiteX5" fmla="*/ 67602 w 828973"/>
                <a:gd name="connsiteY5" fmla="*/ 268768 h 1419394"/>
                <a:gd name="connsiteX0" fmla="*/ 67602 w 818383"/>
                <a:gd name="connsiteY0" fmla="*/ 268614 h 1419240"/>
                <a:gd name="connsiteX1" fmla="*/ 782467 w 818383"/>
                <a:gd name="connsiteY1" fmla="*/ 144789 h 1419240"/>
                <a:gd name="connsiteX2" fmla="*/ 520528 w 818383"/>
                <a:gd name="connsiteY2" fmla="*/ 1376184 h 1419240"/>
                <a:gd name="connsiteX3" fmla="*/ 927 w 818383"/>
                <a:gd name="connsiteY3" fmla="*/ 1195210 h 1419240"/>
                <a:gd name="connsiteX4" fmla="*/ 91414 w 818383"/>
                <a:gd name="connsiteY4" fmla="*/ 754390 h 1419240"/>
                <a:gd name="connsiteX5" fmla="*/ 67602 w 818383"/>
                <a:gd name="connsiteY5" fmla="*/ 268614 h 1419240"/>
                <a:gd name="connsiteX0" fmla="*/ 67602 w 818383"/>
                <a:gd name="connsiteY0" fmla="*/ 275819 h 1426445"/>
                <a:gd name="connsiteX1" fmla="*/ 782467 w 818383"/>
                <a:gd name="connsiteY1" fmla="*/ 151994 h 1426445"/>
                <a:gd name="connsiteX2" fmla="*/ 520528 w 818383"/>
                <a:gd name="connsiteY2" fmla="*/ 1383389 h 1426445"/>
                <a:gd name="connsiteX3" fmla="*/ 927 w 818383"/>
                <a:gd name="connsiteY3" fmla="*/ 1202415 h 1426445"/>
                <a:gd name="connsiteX4" fmla="*/ 91414 w 818383"/>
                <a:gd name="connsiteY4" fmla="*/ 761595 h 1426445"/>
                <a:gd name="connsiteX5" fmla="*/ 67602 w 818383"/>
                <a:gd name="connsiteY5" fmla="*/ 275819 h 1426445"/>
                <a:gd name="connsiteX0" fmla="*/ 67668 w 818449"/>
                <a:gd name="connsiteY0" fmla="*/ 275819 h 1426445"/>
                <a:gd name="connsiteX1" fmla="*/ 782533 w 818449"/>
                <a:gd name="connsiteY1" fmla="*/ 151994 h 1426445"/>
                <a:gd name="connsiteX2" fmla="*/ 520594 w 818449"/>
                <a:gd name="connsiteY2" fmla="*/ 1383389 h 1426445"/>
                <a:gd name="connsiteX3" fmla="*/ 993 w 818449"/>
                <a:gd name="connsiteY3" fmla="*/ 1202415 h 1426445"/>
                <a:gd name="connsiteX4" fmla="*/ 91480 w 818449"/>
                <a:gd name="connsiteY4" fmla="*/ 761595 h 1426445"/>
                <a:gd name="connsiteX5" fmla="*/ 67668 w 818449"/>
                <a:gd name="connsiteY5" fmla="*/ 275819 h 1426445"/>
                <a:gd name="connsiteX0" fmla="*/ 67668 w 819612"/>
                <a:gd name="connsiteY0" fmla="*/ 275819 h 1445552"/>
                <a:gd name="connsiteX1" fmla="*/ 782533 w 819612"/>
                <a:gd name="connsiteY1" fmla="*/ 151994 h 1445552"/>
                <a:gd name="connsiteX2" fmla="*/ 520594 w 819612"/>
                <a:gd name="connsiteY2" fmla="*/ 1383389 h 1445552"/>
                <a:gd name="connsiteX3" fmla="*/ 993 w 819612"/>
                <a:gd name="connsiteY3" fmla="*/ 1202415 h 1445552"/>
                <a:gd name="connsiteX4" fmla="*/ 91480 w 819612"/>
                <a:gd name="connsiteY4" fmla="*/ 761595 h 1445552"/>
                <a:gd name="connsiteX5" fmla="*/ 67668 w 819612"/>
                <a:gd name="connsiteY5" fmla="*/ 275819 h 1445552"/>
                <a:gd name="connsiteX0" fmla="*/ 67668 w 816353"/>
                <a:gd name="connsiteY0" fmla="*/ 304257 h 1473990"/>
                <a:gd name="connsiteX1" fmla="*/ 782533 w 816353"/>
                <a:gd name="connsiteY1" fmla="*/ 180432 h 1473990"/>
                <a:gd name="connsiteX2" fmla="*/ 520594 w 816353"/>
                <a:gd name="connsiteY2" fmla="*/ 1411827 h 1473990"/>
                <a:gd name="connsiteX3" fmla="*/ 993 w 816353"/>
                <a:gd name="connsiteY3" fmla="*/ 1230853 h 1473990"/>
                <a:gd name="connsiteX4" fmla="*/ 91480 w 816353"/>
                <a:gd name="connsiteY4" fmla="*/ 790033 h 1473990"/>
                <a:gd name="connsiteX5" fmla="*/ 67668 w 816353"/>
                <a:gd name="connsiteY5" fmla="*/ 304257 h 1473990"/>
                <a:gd name="connsiteX0" fmla="*/ 67668 w 816353"/>
                <a:gd name="connsiteY0" fmla="*/ 318770 h 1488503"/>
                <a:gd name="connsiteX1" fmla="*/ 782533 w 816353"/>
                <a:gd name="connsiteY1" fmla="*/ 194945 h 1488503"/>
                <a:gd name="connsiteX2" fmla="*/ 520594 w 816353"/>
                <a:gd name="connsiteY2" fmla="*/ 1426340 h 1488503"/>
                <a:gd name="connsiteX3" fmla="*/ 993 w 816353"/>
                <a:gd name="connsiteY3" fmla="*/ 1245366 h 1488503"/>
                <a:gd name="connsiteX4" fmla="*/ 91480 w 816353"/>
                <a:gd name="connsiteY4" fmla="*/ 804546 h 1488503"/>
                <a:gd name="connsiteX5" fmla="*/ 67668 w 816353"/>
                <a:gd name="connsiteY5" fmla="*/ 318770 h 1488503"/>
                <a:gd name="connsiteX0" fmla="*/ 70405 w 819090"/>
                <a:gd name="connsiteY0" fmla="*/ 318770 h 1488289"/>
                <a:gd name="connsiteX1" fmla="*/ 785270 w 819090"/>
                <a:gd name="connsiteY1" fmla="*/ 194945 h 1488289"/>
                <a:gd name="connsiteX2" fmla="*/ 523331 w 819090"/>
                <a:gd name="connsiteY2" fmla="*/ 1426340 h 1488289"/>
                <a:gd name="connsiteX3" fmla="*/ 3730 w 819090"/>
                <a:gd name="connsiteY3" fmla="*/ 1245366 h 1488289"/>
                <a:gd name="connsiteX4" fmla="*/ 94217 w 819090"/>
                <a:gd name="connsiteY4" fmla="*/ 804546 h 1488289"/>
                <a:gd name="connsiteX5" fmla="*/ 70405 w 819090"/>
                <a:gd name="connsiteY5" fmla="*/ 318770 h 1488289"/>
                <a:gd name="connsiteX0" fmla="*/ 72149 w 820834"/>
                <a:gd name="connsiteY0" fmla="*/ 318770 h 1488151"/>
                <a:gd name="connsiteX1" fmla="*/ 787014 w 820834"/>
                <a:gd name="connsiteY1" fmla="*/ 194945 h 1488151"/>
                <a:gd name="connsiteX2" fmla="*/ 525075 w 820834"/>
                <a:gd name="connsiteY2" fmla="*/ 1426340 h 1488151"/>
                <a:gd name="connsiteX3" fmla="*/ 5474 w 820834"/>
                <a:gd name="connsiteY3" fmla="*/ 1245366 h 1488151"/>
                <a:gd name="connsiteX4" fmla="*/ 95961 w 820834"/>
                <a:gd name="connsiteY4" fmla="*/ 804546 h 1488151"/>
                <a:gd name="connsiteX5" fmla="*/ 72149 w 820834"/>
                <a:gd name="connsiteY5" fmla="*/ 318770 h 1488151"/>
                <a:gd name="connsiteX0" fmla="*/ 90361 w 841492"/>
                <a:gd name="connsiteY0" fmla="*/ 318770 h 1497148"/>
                <a:gd name="connsiteX1" fmla="*/ 805226 w 841492"/>
                <a:gd name="connsiteY1" fmla="*/ 194945 h 1497148"/>
                <a:gd name="connsiteX2" fmla="*/ 543287 w 841492"/>
                <a:gd name="connsiteY2" fmla="*/ 1426340 h 1497148"/>
                <a:gd name="connsiteX3" fmla="*/ 4636 w 841492"/>
                <a:gd name="connsiteY3" fmla="*/ 1229491 h 1497148"/>
                <a:gd name="connsiteX4" fmla="*/ 114173 w 841492"/>
                <a:gd name="connsiteY4" fmla="*/ 804546 h 1497148"/>
                <a:gd name="connsiteX5" fmla="*/ 90361 w 841492"/>
                <a:gd name="connsiteY5" fmla="*/ 318770 h 1497148"/>
                <a:gd name="connsiteX0" fmla="*/ 106353 w 843853"/>
                <a:gd name="connsiteY0" fmla="*/ 267980 h 1432320"/>
                <a:gd name="connsiteX1" fmla="*/ 821218 w 843853"/>
                <a:gd name="connsiteY1" fmla="*/ 144155 h 1432320"/>
                <a:gd name="connsiteX2" fmla="*/ 606904 w 843853"/>
                <a:gd name="connsiteY2" fmla="*/ 1375550 h 1432320"/>
                <a:gd name="connsiteX3" fmla="*/ 20628 w 843853"/>
                <a:gd name="connsiteY3" fmla="*/ 1178701 h 1432320"/>
                <a:gd name="connsiteX4" fmla="*/ 130165 w 843853"/>
                <a:gd name="connsiteY4" fmla="*/ 753756 h 1432320"/>
                <a:gd name="connsiteX5" fmla="*/ 106353 w 843853"/>
                <a:gd name="connsiteY5" fmla="*/ 267980 h 1432320"/>
                <a:gd name="connsiteX0" fmla="*/ 106353 w 837945"/>
                <a:gd name="connsiteY0" fmla="*/ 304183 h 1468523"/>
                <a:gd name="connsiteX1" fmla="*/ 821218 w 837945"/>
                <a:gd name="connsiteY1" fmla="*/ 180358 h 1468523"/>
                <a:gd name="connsiteX2" fmla="*/ 606904 w 837945"/>
                <a:gd name="connsiteY2" fmla="*/ 1411753 h 1468523"/>
                <a:gd name="connsiteX3" fmla="*/ 20628 w 837945"/>
                <a:gd name="connsiteY3" fmla="*/ 1214904 h 1468523"/>
                <a:gd name="connsiteX4" fmla="*/ 130165 w 837945"/>
                <a:gd name="connsiteY4" fmla="*/ 789959 h 1468523"/>
                <a:gd name="connsiteX5" fmla="*/ 106353 w 837945"/>
                <a:gd name="connsiteY5" fmla="*/ 304183 h 1468523"/>
                <a:gd name="connsiteX0" fmla="*/ 106353 w 835501"/>
                <a:gd name="connsiteY0" fmla="*/ 314775 h 1479115"/>
                <a:gd name="connsiteX1" fmla="*/ 821218 w 835501"/>
                <a:gd name="connsiteY1" fmla="*/ 190950 h 1479115"/>
                <a:gd name="connsiteX2" fmla="*/ 606904 w 835501"/>
                <a:gd name="connsiteY2" fmla="*/ 1422345 h 1479115"/>
                <a:gd name="connsiteX3" fmla="*/ 20628 w 835501"/>
                <a:gd name="connsiteY3" fmla="*/ 1225496 h 1479115"/>
                <a:gd name="connsiteX4" fmla="*/ 130165 w 835501"/>
                <a:gd name="connsiteY4" fmla="*/ 800551 h 1479115"/>
                <a:gd name="connsiteX5" fmla="*/ 106353 w 835501"/>
                <a:gd name="connsiteY5" fmla="*/ 314775 h 1479115"/>
                <a:gd name="connsiteX0" fmla="*/ 106353 w 834920"/>
                <a:gd name="connsiteY0" fmla="*/ 318768 h 1483108"/>
                <a:gd name="connsiteX1" fmla="*/ 821218 w 834920"/>
                <a:gd name="connsiteY1" fmla="*/ 194943 h 1483108"/>
                <a:gd name="connsiteX2" fmla="*/ 606904 w 834920"/>
                <a:gd name="connsiteY2" fmla="*/ 1426338 h 1483108"/>
                <a:gd name="connsiteX3" fmla="*/ 20628 w 834920"/>
                <a:gd name="connsiteY3" fmla="*/ 1229489 h 1483108"/>
                <a:gd name="connsiteX4" fmla="*/ 130165 w 834920"/>
                <a:gd name="connsiteY4" fmla="*/ 804544 h 1483108"/>
                <a:gd name="connsiteX5" fmla="*/ 106353 w 834920"/>
                <a:gd name="connsiteY5" fmla="*/ 318768 h 1483108"/>
                <a:gd name="connsiteX0" fmla="*/ 106353 w 848815"/>
                <a:gd name="connsiteY0" fmla="*/ 316634 h 1480974"/>
                <a:gd name="connsiteX1" fmla="*/ 821218 w 848815"/>
                <a:gd name="connsiteY1" fmla="*/ 192809 h 1480974"/>
                <a:gd name="connsiteX2" fmla="*/ 606904 w 848815"/>
                <a:gd name="connsiteY2" fmla="*/ 1424204 h 1480974"/>
                <a:gd name="connsiteX3" fmla="*/ 20628 w 848815"/>
                <a:gd name="connsiteY3" fmla="*/ 1227355 h 1480974"/>
                <a:gd name="connsiteX4" fmla="*/ 130165 w 848815"/>
                <a:gd name="connsiteY4" fmla="*/ 802410 h 1480974"/>
                <a:gd name="connsiteX5" fmla="*/ 106353 w 848815"/>
                <a:gd name="connsiteY5" fmla="*/ 316634 h 1480974"/>
                <a:gd name="connsiteX0" fmla="*/ 106353 w 853660"/>
                <a:gd name="connsiteY0" fmla="*/ 316634 h 1477669"/>
                <a:gd name="connsiteX1" fmla="*/ 821218 w 853660"/>
                <a:gd name="connsiteY1" fmla="*/ 192809 h 1477669"/>
                <a:gd name="connsiteX2" fmla="*/ 606904 w 853660"/>
                <a:gd name="connsiteY2" fmla="*/ 1424204 h 1477669"/>
                <a:gd name="connsiteX3" fmla="*/ 20628 w 853660"/>
                <a:gd name="connsiteY3" fmla="*/ 1227355 h 1477669"/>
                <a:gd name="connsiteX4" fmla="*/ 130165 w 853660"/>
                <a:gd name="connsiteY4" fmla="*/ 802410 h 1477669"/>
                <a:gd name="connsiteX5" fmla="*/ 106353 w 853660"/>
                <a:gd name="connsiteY5" fmla="*/ 316634 h 1477669"/>
                <a:gd name="connsiteX0" fmla="*/ 106353 w 854713"/>
                <a:gd name="connsiteY0" fmla="*/ 316634 h 1500141"/>
                <a:gd name="connsiteX1" fmla="*/ 821218 w 854713"/>
                <a:gd name="connsiteY1" fmla="*/ 192809 h 1500141"/>
                <a:gd name="connsiteX2" fmla="*/ 606904 w 854713"/>
                <a:gd name="connsiteY2" fmla="*/ 1424204 h 1500141"/>
                <a:gd name="connsiteX3" fmla="*/ 20628 w 854713"/>
                <a:gd name="connsiteY3" fmla="*/ 1227355 h 1500141"/>
                <a:gd name="connsiteX4" fmla="*/ 130165 w 854713"/>
                <a:gd name="connsiteY4" fmla="*/ 802410 h 1500141"/>
                <a:gd name="connsiteX5" fmla="*/ 106353 w 854713"/>
                <a:gd name="connsiteY5" fmla="*/ 316634 h 1500141"/>
                <a:gd name="connsiteX0" fmla="*/ 88385 w 836745"/>
                <a:gd name="connsiteY0" fmla="*/ 316634 h 1521120"/>
                <a:gd name="connsiteX1" fmla="*/ 803250 w 836745"/>
                <a:gd name="connsiteY1" fmla="*/ 192809 h 1521120"/>
                <a:gd name="connsiteX2" fmla="*/ 588936 w 836745"/>
                <a:gd name="connsiteY2" fmla="*/ 1424204 h 1521120"/>
                <a:gd name="connsiteX3" fmla="*/ 2660 w 836745"/>
                <a:gd name="connsiteY3" fmla="*/ 1227355 h 1521120"/>
                <a:gd name="connsiteX4" fmla="*/ 112197 w 836745"/>
                <a:gd name="connsiteY4" fmla="*/ 802410 h 1521120"/>
                <a:gd name="connsiteX5" fmla="*/ 88385 w 836745"/>
                <a:gd name="connsiteY5" fmla="*/ 316634 h 1521120"/>
                <a:gd name="connsiteX0" fmla="*/ 87060 w 835420"/>
                <a:gd name="connsiteY0" fmla="*/ 316634 h 1505792"/>
                <a:gd name="connsiteX1" fmla="*/ 801925 w 835420"/>
                <a:gd name="connsiteY1" fmla="*/ 192809 h 1505792"/>
                <a:gd name="connsiteX2" fmla="*/ 587611 w 835420"/>
                <a:gd name="connsiteY2" fmla="*/ 1424204 h 1505792"/>
                <a:gd name="connsiteX3" fmla="*/ 1335 w 835420"/>
                <a:gd name="connsiteY3" fmla="*/ 1227355 h 1505792"/>
                <a:gd name="connsiteX4" fmla="*/ 110872 w 835420"/>
                <a:gd name="connsiteY4" fmla="*/ 802410 h 1505792"/>
                <a:gd name="connsiteX5" fmla="*/ 87060 w 835420"/>
                <a:gd name="connsiteY5" fmla="*/ 316634 h 1505792"/>
                <a:gd name="connsiteX0" fmla="*/ 89680 w 838040"/>
                <a:gd name="connsiteY0" fmla="*/ 316634 h 1505738"/>
                <a:gd name="connsiteX1" fmla="*/ 804545 w 838040"/>
                <a:gd name="connsiteY1" fmla="*/ 192809 h 1505738"/>
                <a:gd name="connsiteX2" fmla="*/ 590231 w 838040"/>
                <a:gd name="connsiteY2" fmla="*/ 1424204 h 1505738"/>
                <a:gd name="connsiteX3" fmla="*/ 3955 w 838040"/>
                <a:gd name="connsiteY3" fmla="*/ 1227355 h 1505738"/>
                <a:gd name="connsiteX4" fmla="*/ 113492 w 838040"/>
                <a:gd name="connsiteY4" fmla="*/ 802410 h 1505738"/>
                <a:gd name="connsiteX5" fmla="*/ 89680 w 838040"/>
                <a:gd name="connsiteY5" fmla="*/ 316634 h 1505738"/>
                <a:gd name="connsiteX0" fmla="*/ 87054 w 835414"/>
                <a:gd name="connsiteY0" fmla="*/ 316634 h 1511514"/>
                <a:gd name="connsiteX1" fmla="*/ 801919 w 835414"/>
                <a:gd name="connsiteY1" fmla="*/ 192809 h 1511514"/>
                <a:gd name="connsiteX2" fmla="*/ 587605 w 835414"/>
                <a:gd name="connsiteY2" fmla="*/ 1424204 h 1511514"/>
                <a:gd name="connsiteX3" fmla="*/ 1329 w 835414"/>
                <a:gd name="connsiteY3" fmla="*/ 1227355 h 1511514"/>
                <a:gd name="connsiteX4" fmla="*/ 110866 w 835414"/>
                <a:gd name="connsiteY4" fmla="*/ 802410 h 1511514"/>
                <a:gd name="connsiteX5" fmla="*/ 87054 w 835414"/>
                <a:gd name="connsiteY5" fmla="*/ 316634 h 1511514"/>
                <a:gd name="connsiteX0" fmla="*/ 85910 w 834270"/>
                <a:gd name="connsiteY0" fmla="*/ 316634 h 1511581"/>
                <a:gd name="connsiteX1" fmla="*/ 800775 w 834270"/>
                <a:gd name="connsiteY1" fmla="*/ 192809 h 1511581"/>
                <a:gd name="connsiteX2" fmla="*/ 586461 w 834270"/>
                <a:gd name="connsiteY2" fmla="*/ 1424204 h 1511581"/>
                <a:gd name="connsiteX3" fmla="*/ 185 w 834270"/>
                <a:gd name="connsiteY3" fmla="*/ 1227355 h 1511581"/>
                <a:gd name="connsiteX4" fmla="*/ 109722 w 834270"/>
                <a:gd name="connsiteY4" fmla="*/ 802410 h 1511581"/>
                <a:gd name="connsiteX5" fmla="*/ 85910 w 834270"/>
                <a:gd name="connsiteY5" fmla="*/ 316634 h 1511581"/>
                <a:gd name="connsiteX0" fmla="*/ 85936 w 834296"/>
                <a:gd name="connsiteY0" fmla="*/ 316634 h 1511581"/>
                <a:gd name="connsiteX1" fmla="*/ 800801 w 834296"/>
                <a:gd name="connsiteY1" fmla="*/ 192809 h 1511581"/>
                <a:gd name="connsiteX2" fmla="*/ 586487 w 834296"/>
                <a:gd name="connsiteY2" fmla="*/ 1424204 h 1511581"/>
                <a:gd name="connsiteX3" fmla="*/ 211 w 834296"/>
                <a:gd name="connsiteY3" fmla="*/ 1227355 h 1511581"/>
                <a:gd name="connsiteX4" fmla="*/ 109748 w 834296"/>
                <a:gd name="connsiteY4" fmla="*/ 802410 h 1511581"/>
                <a:gd name="connsiteX5" fmla="*/ 85936 w 834296"/>
                <a:gd name="connsiteY5" fmla="*/ 316634 h 1511581"/>
                <a:gd name="connsiteX0" fmla="*/ 85901 w 834261"/>
                <a:gd name="connsiteY0" fmla="*/ 316634 h 1511581"/>
                <a:gd name="connsiteX1" fmla="*/ 800766 w 834261"/>
                <a:gd name="connsiteY1" fmla="*/ 192809 h 1511581"/>
                <a:gd name="connsiteX2" fmla="*/ 586452 w 834261"/>
                <a:gd name="connsiteY2" fmla="*/ 1424204 h 1511581"/>
                <a:gd name="connsiteX3" fmla="*/ 176 w 834261"/>
                <a:gd name="connsiteY3" fmla="*/ 1227355 h 1511581"/>
                <a:gd name="connsiteX4" fmla="*/ 109713 w 834261"/>
                <a:gd name="connsiteY4" fmla="*/ 802410 h 1511581"/>
                <a:gd name="connsiteX5" fmla="*/ 85901 w 834261"/>
                <a:gd name="connsiteY5" fmla="*/ 316634 h 1511581"/>
                <a:gd name="connsiteX0" fmla="*/ 85901 w 834261"/>
                <a:gd name="connsiteY0" fmla="*/ 321608 h 1516555"/>
                <a:gd name="connsiteX1" fmla="*/ 800766 w 834261"/>
                <a:gd name="connsiteY1" fmla="*/ 197783 h 1516555"/>
                <a:gd name="connsiteX2" fmla="*/ 586452 w 834261"/>
                <a:gd name="connsiteY2" fmla="*/ 1429178 h 1516555"/>
                <a:gd name="connsiteX3" fmla="*/ 176 w 834261"/>
                <a:gd name="connsiteY3" fmla="*/ 1232329 h 1516555"/>
                <a:gd name="connsiteX4" fmla="*/ 109713 w 834261"/>
                <a:gd name="connsiteY4" fmla="*/ 807384 h 1516555"/>
                <a:gd name="connsiteX5" fmla="*/ 85901 w 834261"/>
                <a:gd name="connsiteY5" fmla="*/ 321608 h 1516555"/>
                <a:gd name="connsiteX0" fmla="*/ 85901 w 851980"/>
                <a:gd name="connsiteY0" fmla="*/ 313618 h 1508565"/>
                <a:gd name="connsiteX1" fmla="*/ 800766 w 851980"/>
                <a:gd name="connsiteY1" fmla="*/ 189793 h 1508565"/>
                <a:gd name="connsiteX2" fmla="*/ 586452 w 851980"/>
                <a:gd name="connsiteY2" fmla="*/ 1421188 h 1508565"/>
                <a:gd name="connsiteX3" fmla="*/ 176 w 851980"/>
                <a:gd name="connsiteY3" fmla="*/ 1224339 h 1508565"/>
                <a:gd name="connsiteX4" fmla="*/ 109713 w 851980"/>
                <a:gd name="connsiteY4" fmla="*/ 799394 h 1508565"/>
                <a:gd name="connsiteX5" fmla="*/ 85901 w 851980"/>
                <a:gd name="connsiteY5" fmla="*/ 313618 h 1508565"/>
                <a:gd name="connsiteX0" fmla="*/ 85834 w 851913"/>
                <a:gd name="connsiteY0" fmla="*/ 313618 h 1517953"/>
                <a:gd name="connsiteX1" fmla="*/ 800699 w 851913"/>
                <a:gd name="connsiteY1" fmla="*/ 189793 h 1517953"/>
                <a:gd name="connsiteX2" fmla="*/ 586385 w 851913"/>
                <a:gd name="connsiteY2" fmla="*/ 1421188 h 1517953"/>
                <a:gd name="connsiteX3" fmla="*/ 109 w 851913"/>
                <a:gd name="connsiteY3" fmla="*/ 1224339 h 1517953"/>
                <a:gd name="connsiteX4" fmla="*/ 109646 w 851913"/>
                <a:gd name="connsiteY4" fmla="*/ 799394 h 1517953"/>
                <a:gd name="connsiteX5" fmla="*/ 85834 w 851913"/>
                <a:gd name="connsiteY5" fmla="*/ 313618 h 1517953"/>
                <a:gd name="connsiteX0" fmla="*/ 85834 w 852082"/>
                <a:gd name="connsiteY0" fmla="*/ 313618 h 1543290"/>
                <a:gd name="connsiteX1" fmla="*/ 800699 w 852082"/>
                <a:gd name="connsiteY1" fmla="*/ 189793 h 1543290"/>
                <a:gd name="connsiteX2" fmla="*/ 586385 w 852082"/>
                <a:gd name="connsiteY2" fmla="*/ 1421188 h 1543290"/>
                <a:gd name="connsiteX3" fmla="*/ 109 w 852082"/>
                <a:gd name="connsiteY3" fmla="*/ 1224339 h 1543290"/>
                <a:gd name="connsiteX4" fmla="*/ 109646 w 852082"/>
                <a:gd name="connsiteY4" fmla="*/ 799394 h 1543290"/>
                <a:gd name="connsiteX5" fmla="*/ 85834 w 852082"/>
                <a:gd name="connsiteY5" fmla="*/ 313618 h 1543290"/>
                <a:gd name="connsiteX0" fmla="*/ 85818 w 852066"/>
                <a:gd name="connsiteY0" fmla="*/ 313618 h 1547282"/>
                <a:gd name="connsiteX1" fmla="*/ 800683 w 852066"/>
                <a:gd name="connsiteY1" fmla="*/ 189793 h 1547282"/>
                <a:gd name="connsiteX2" fmla="*/ 586369 w 852066"/>
                <a:gd name="connsiteY2" fmla="*/ 1421188 h 1547282"/>
                <a:gd name="connsiteX3" fmla="*/ 93 w 852066"/>
                <a:gd name="connsiteY3" fmla="*/ 1224339 h 1547282"/>
                <a:gd name="connsiteX4" fmla="*/ 109630 w 852066"/>
                <a:gd name="connsiteY4" fmla="*/ 799394 h 1547282"/>
                <a:gd name="connsiteX5" fmla="*/ 85818 w 852066"/>
                <a:gd name="connsiteY5" fmla="*/ 313618 h 1547282"/>
                <a:gd name="connsiteX0" fmla="*/ 85818 w 852066"/>
                <a:gd name="connsiteY0" fmla="*/ 313618 h 1547275"/>
                <a:gd name="connsiteX1" fmla="*/ 800683 w 852066"/>
                <a:gd name="connsiteY1" fmla="*/ 189793 h 1547275"/>
                <a:gd name="connsiteX2" fmla="*/ 586369 w 852066"/>
                <a:gd name="connsiteY2" fmla="*/ 1421188 h 1547275"/>
                <a:gd name="connsiteX3" fmla="*/ 93 w 852066"/>
                <a:gd name="connsiteY3" fmla="*/ 1224339 h 1547275"/>
                <a:gd name="connsiteX4" fmla="*/ 109630 w 852066"/>
                <a:gd name="connsiteY4" fmla="*/ 799394 h 1547275"/>
                <a:gd name="connsiteX5" fmla="*/ 85818 w 852066"/>
                <a:gd name="connsiteY5" fmla="*/ 313618 h 154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066" h="1547275">
                  <a:moveTo>
                    <a:pt x="85818" y="313618"/>
                  </a:moveTo>
                  <a:cubicBezTo>
                    <a:pt x="104808" y="-49063"/>
                    <a:pt x="708763" y="-106336"/>
                    <a:pt x="800683" y="189793"/>
                  </a:cubicBezTo>
                  <a:cubicBezTo>
                    <a:pt x="939291" y="636333"/>
                    <a:pt x="773672" y="1225620"/>
                    <a:pt x="586369" y="1421188"/>
                  </a:cubicBezTo>
                  <a:cubicBezTo>
                    <a:pt x="322501" y="1696699"/>
                    <a:pt x="5911" y="1470062"/>
                    <a:pt x="93" y="1224339"/>
                  </a:cubicBezTo>
                  <a:cubicBezTo>
                    <a:pt x="-3537" y="1071027"/>
                    <a:pt x="100658" y="920680"/>
                    <a:pt x="109630" y="799394"/>
                  </a:cubicBezTo>
                  <a:cubicBezTo>
                    <a:pt x="121737" y="635733"/>
                    <a:pt x="78396" y="455360"/>
                    <a:pt x="85818" y="313618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86" name="Rectangle 2827">
              <a:extLst>
                <a:ext uri="{FF2B5EF4-FFF2-40B4-BE49-F238E27FC236}">
                  <a16:creationId xmlns:a16="http://schemas.microsoft.com/office/drawing/2014/main" id="{B9B994F9-BEB2-82ED-C1C0-25A244B692CF}"/>
                </a:ext>
              </a:extLst>
            </p:cNvPr>
            <p:cNvSpPr/>
            <p:nvPr/>
          </p:nvSpPr>
          <p:spPr>
            <a:xfrm>
              <a:off x="14841958" y="10655660"/>
              <a:ext cx="359190" cy="209051"/>
            </a:xfrm>
            <a:custGeom>
              <a:avLst/>
              <a:gdLst>
                <a:gd name="connsiteX0" fmla="*/ 0 w 361401"/>
                <a:gd name="connsiteY0" fmla="*/ 0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0 w 361401"/>
                <a:gd name="connsiteY4" fmla="*/ 0 h 192382"/>
                <a:gd name="connsiteX0" fmla="*/ 28575 w 361401"/>
                <a:gd name="connsiteY0" fmla="*/ 30956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28575 w 361401"/>
                <a:gd name="connsiteY4" fmla="*/ 30956 h 192382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332826 w 332826"/>
                <a:gd name="connsiteY2" fmla="*/ 192382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268532 w 332826"/>
                <a:gd name="connsiteY2" fmla="*/ 180475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280438"/>
                <a:gd name="connsiteY0" fmla="*/ 40481 h 223339"/>
                <a:gd name="connsiteX1" fmla="*/ 280438 w 280438"/>
                <a:gd name="connsiteY1" fmla="*/ 0 h 223339"/>
                <a:gd name="connsiteX2" fmla="*/ 268532 w 280438"/>
                <a:gd name="connsiteY2" fmla="*/ 190000 h 223339"/>
                <a:gd name="connsiteX3" fmla="*/ 47625 w 280438"/>
                <a:gd name="connsiteY3" fmla="*/ 223339 h 223339"/>
                <a:gd name="connsiteX4" fmla="*/ 0 w 280438"/>
                <a:gd name="connsiteY4" fmla="*/ 40481 h 223339"/>
                <a:gd name="connsiteX0" fmla="*/ 0 w 287582"/>
                <a:gd name="connsiteY0" fmla="*/ 40481 h 223339"/>
                <a:gd name="connsiteX1" fmla="*/ 280438 w 287582"/>
                <a:gd name="connsiteY1" fmla="*/ 0 h 223339"/>
                <a:gd name="connsiteX2" fmla="*/ 287582 w 287582"/>
                <a:gd name="connsiteY2" fmla="*/ 194763 h 223339"/>
                <a:gd name="connsiteX3" fmla="*/ 47625 w 287582"/>
                <a:gd name="connsiteY3" fmla="*/ 223339 h 223339"/>
                <a:gd name="connsiteX4" fmla="*/ 0 w 287582"/>
                <a:gd name="connsiteY4" fmla="*/ 40481 h 223339"/>
                <a:gd name="connsiteX0" fmla="*/ 0 w 312785"/>
                <a:gd name="connsiteY0" fmla="*/ 40481 h 223339"/>
                <a:gd name="connsiteX1" fmla="*/ 280438 w 312785"/>
                <a:gd name="connsiteY1" fmla="*/ 0 h 223339"/>
                <a:gd name="connsiteX2" fmla="*/ 287582 w 312785"/>
                <a:gd name="connsiteY2" fmla="*/ 194763 h 223339"/>
                <a:gd name="connsiteX3" fmla="*/ 47625 w 312785"/>
                <a:gd name="connsiteY3" fmla="*/ 223339 h 223339"/>
                <a:gd name="connsiteX4" fmla="*/ 0 w 312785"/>
                <a:gd name="connsiteY4" fmla="*/ 40481 h 223339"/>
                <a:gd name="connsiteX0" fmla="*/ 0 w 336729"/>
                <a:gd name="connsiteY0" fmla="*/ 40481 h 223339"/>
                <a:gd name="connsiteX1" fmla="*/ 280438 w 336729"/>
                <a:gd name="connsiteY1" fmla="*/ 0 h 223339"/>
                <a:gd name="connsiteX2" fmla="*/ 287582 w 336729"/>
                <a:gd name="connsiteY2" fmla="*/ 194763 h 223339"/>
                <a:gd name="connsiteX3" fmla="*/ 47625 w 336729"/>
                <a:gd name="connsiteY3" fmla="*/ 223339 h 223339"/>
                <a:gd name="connsiteX4" fmla="*/ 0 w 336729"/>
                <a:gd name="connsiteY4" fmla="*/ 40481 h 223339"/>
                <a:gd name="connsiteX0" fmla="*/ 0 w 340270"/>
                <a:gd name="connsiteY0" fmla="*/ 40481 h 223339"/>
                <a:gd name="connsiteX1" fmla="*/ 280438 w 340270"/>
                <a:gd name="connsiteY1" fmla="*/ 0 h 223339"/>
                <a:gd name="connsiteX2" fmla="*/ 287582 w 340270"/>
                <a:gd name="connsiteY2" fmla="*/ 194763 h 223339"/>
                <a:gd name="connsiteX3" fmla="*/ 47625 w 340270"/>
                <a:gd name="connsiteY3" fmla="*/ 223339 h 223339"/>
                <a:gd name="connsiteX4" fmla="*/ 0 w 340270"/>
                <a:gd name="connsiteY4" fmla="*/ 40481 h 223339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20645 w 360915"/>
                <a:gd name="connsiteY0" fmla="*/ 40481 h 209051"/>
                <a:gd name="connsiteX1" fmla="*/ 301083 w 360915"/>
                <a:gd name="connsiteY1" fmla="*/ 0 h 209051"/>
                <a:gd name="connsiteX2" fmla="*/ 308227 w 360915"/>
                <a:gd name="connsiteY2" fmla="*/ 194763 h 209051"/>
                <a:gd name="connsiteX3" fmla="*/ 68270 w 360915"/>
                <a:gd name="connsiteY3" fmla="*/ 209051 h 209051"/>
                <a:gd name="connsiteX4" fmla="*/ 20645 w 360915"/>
                <a:gd name="connsiteY4" fmla="*/ 40481 h 209051"/>
                <a:gd name="connsiteX0" fmla="*/ 21301 w 359190"/>
                <a:gd name="connsiteY0" fmla="*/ 40481 h 209051"/>
                <a:gd name="connsiteX1" fmla="*/ 299358 w 359190"/>
                <a:gd name="connsiteY1" fmla="*/ 0 h 209051"/>
                <a:gd name="connsiteX2" fmla="*/ 306502 w 359190"/>
                <a:gd name="connsiteY2" fmla="*/ 194763 h 209051"/>
                <a:gd name="connsiteX3" fmla="*/ 66545 w 359190"/>
                <a:gd name="connsiteY3" fmla="*/ 209051 h 209051"/>
                <a:gd name="connsiteX4" fmla="*/ 21301 w 359190"/>
                <a:gd name="connsiteY4" fmla="*/ 40481 h 20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190" h="209051">
                  <a:moveTo>
                    <a:pt x="21301" y="40481"/>
                  </a:moveTo>
                  <a:lnTo>
                    <a:pt x="299358" y="0"/>
                  </a:lnTo>
                  <a:cubicBezTo>
                    <a:pt x="380320" y="53015"/>
                    <a:pt x="375559" y="127461"/>
                    <a:pt x="306502" y="194763"/>
                  </a:cubicBezTo>
                  <a:lnTo>
                    <a:pt x="66545" y="209051"/>
                  </a:lnTo>
                  <a:cubicBezTo>
                    <a:pt x="663" y="157624"/>
                    <a:pt x="-19974" y="137152"/>
                    <a:pt x="21301" y="40481"/>
                  </a:cubicBezTo>
                  <a:close/>
                </a:path>
              </a:pathLst>
            </a:custGeom>
            <a:solidFill>
              <a:srgbClr val="DEC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87" name="Rectangle 7">
              <a:extLst>
                <a:ext uri="{FF2B5EF4-FFF2-40B4-BE49-F238E27FC236}">
                  <a16:creationId xmlns:a16="http://schemas.microsoft.com/office/drawing/2014/main" id="{A4C2B15A-FB88-0014-90A2-C7DDA46FD452}"/>
                </a:ext>
              </a:extLst>
            </p:cNvPr>
            <p:cNvSpPr/>
            <p:nvPr/>
          </p:nvSpPr>
          <p:spPr>
            <a:xfrm rot="715517">
              <a:off x="11371354" y="6319955"/>
              <a:ext cx="3477365" cy="3311191"/>
            </a:xfrm>
            <a:custGeom>
              <a:avLst/>
              <a:gdLst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130629 w 3094340"/>
                <a:gd name="connsiteY0" fmla="*/ 0 h 3341083"/>
                <a:gd name="connsiteX1" fmla="*/ 3094340 w 3094340"/>
                <a:gd name="connsiteY1" fmla="*/ 246743 h 3341083"/>
                <a:gd name="connsiteX2" fmla="*/ 3094340 w 3094340"/>
                <a:gd name="connsiteY2" fmla="*/ 3341083 h 3341083"/>
                <a:gd name="connsiteX3" fmla="*/ 0 w 3094340"/>
                <a:gd name="connsiteY3" fmla="*/ 3341083 h 3341083"/>
                <a:gd name="connsiteX4" fmla="*/ 130629 w 3094340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805558"/>
                <a:gd name="connsiteY0" fmla="*/ 0 h 3587826"/>
                <a:gd name="connsiteX1" fmla="*/ 3616855 w 3805558"/>
                <a:gd name="connsiteY1" fmla="*/ 246743 h 3587826"/>
                <a:gd name="connsiteX2" fmla="*/ 3531060 w 3805558"/>
                <a:gd name="connsiteY2" fmla="*/ 2151270 h 3587826"/>
                <a:gd name="connsiteX3" fmla="*/ 2644398 w 3805558"/>
                <a:gd name="connsiteY3" fmla="*/ 3587826 h 3587826"/>
                <a:gd name="connsiteX4" fmla="*/ 0 w 3805558"/>
                <a:gd name="connsiteY4" fmla="*/ 2237997 h 3587826"/>
                <a:gd name="connsiteX5" fmla="*/ 653144 w 3805558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717616"/>
                <a:gd name="connsiteY0" fmla="*/ 0 h 3587826"/>
                <a:gd name="connsiteX1" fmla="*/ 3616855 w 3717616"/>
                <a:gd name="connsiteY1" fmla="*/ 246743 h 3587826"/>
                <a:gd name="connsiteX2" fmla="*/ 3531060 w 3717616"/>
                <a:gd name="connsiteY2" fmla="*/ 2151270 h 3587826"/>
                <a:gd name="connsiteX3" fmla="*/ 2644398 w 3717616"/>
                <a:gd name="connsiteY3" fmla="*/ 3587826 h 3587826"/>
                <a:gd name="connsiteX4" fmla="*/ 0 w 3717616"/>
                <a:gd name="connsiteY4" fmla="*/ 2237997 h 3587826"/>
                <a:gd name="connsiteX5" fmla="*/ 653144 w 3717616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707046"/>
                <a:gd name="connsiteY0" fmla="*/ 0 h 3492575"/>
                <a:gd name="connsiteX1" fmla="*/ 3208641 w 3707046"/>
                <a:gd name="connsiteY1" fmla="*/ 238578 h 3492575"/>
                <a:gd name="connsiteX2" fmla="*/ 3707046 w 3707046"/>
                <a:gd name="connsiteY2" fmla="*/ 2046040 h 3492575"/>
                <a:gd name="connsiteX3" fmla="*/ 1612069 w 3707046"/>
                <a:gd name="connsiteY3" fmla="*/ 3492575 h 3492575"/>
                <a:gd name="connsiteX4" fmla="*/ 0 w 3707046"/>
                <a:gd name="connsiteY4" fmla="*/ 2190825 h 3492575"/>
                <a:gd name="connsiteX5" fmla="*/ 713923 w 370704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1018723 w 3535596"/>
                <a:gd name="connsiteY0" fmla="*/ 0 h 3530675"/>
                <a:gd name="connsiteX1" fmla="*/ 3399141 w 3535596"/>
                <a:gd name="connsiteY1" fmla="*/ 448128 h 3530675"/>
                <a:gd name="connsiteX2" fmla="*/ 3535596 w 3535596"/>
                <a:gd name="connsiteY2" fmla="*/ 2560390 h 3530675"/>
                <a:gd name="connsiteX3" fmla="*/ 1612069 w 3535596"/>
                <a:gd name="connsiteY3" fmla="*/ 3530675 h 3530675"/>
                <a:gd name="connsiteX4" fmla="*/ 0 w 3535596"/>
                <a:gd name="connsiteY4" fmla="*/ 2228925 h 3530675"/>
                <a:gd name="connsiteX5" fmla="*/ 1018723 w 3535596"/>
                <a:gd name="connsiteY5" fmla="*/ 0 h 3530675"/>
                <a:gd name="connsiteX0" fmla="*/ 961573 w 3478446"/>
                <a:gd name="connsiteY0" fmla="*/ 0 h 3530675"/>
                <a:gd name="connsiteX1" fmla="*/ 3341991 w 3478446"/>
                <a:gd name="connsiteY1" fmla="*/ 448128 h 3530675"/>
                <a:gd name="connsiteX2" fmla="*/ 3478446 w 3478446"/>
                <a:gd name="connsiteY2" fmla="*/ 2560390 h 3530675"/>
                <a:gd name="connsiteX3" fmla="*/ 1554919 w 3478446"/>
                <a:gd name="connsiteY3" fmla="*/ 3530675 h 3530675"/>
                <a:gd name="connsiteX4" fmla="*/ 0 w 3478446"/>
                <a:gd name="connsiteY4" fmla="*/ 1790775 h 3530675"/>
                <a:gd name="connsiteX5" fmla="*/ 961573 w 3478446"/>
                <a:gd name="connsiteY5" fmla="*/ 0 h 3530675"/>
                <a:gd name="connsiteX0" fmla="*/ 961573 w 3478446"/>
                <a:gd name="connsiteY0" fmla="*/ 0 h 3359225"/>
                <a:gd name="connsiteX1" fmla="*/ 3341991 w 3478446"/>
                <a:gd name="connsiteY1" fmla="*/ 448128 h 3359225"/>
                <a:gd name="connsiteX2" fmla="*/ 3478446 w 3478446"/>
                <a:gd name="connsiteY2" fmla="*/ 2560390 h 3359225"/>
                <a:gd name="connsiteX3" fmla="*/ 1459669 w 3478446"/>
                <a:gd name="connsiteY3" fmla="*/ 3359225 h 3359225"/>
                <a:gd name="connsiteX4" fmla="*/ 0 w 3478446"/>
                <a:gd name="connsiteY4" fmla="*/ 1790775 h 3359225"/>
                <a:gd name="connsiteX5" fmla="*/ 961573 w 3478446"/>
                <a:gd name="connsiteY5" fmla="*/ 0 h 3359225"/>
                <a:gd name="connsiteX0" fmla="*/ 1075873 w 3478446"/>
                <a:gd name="connsiteY0" fmla="*/ 0 h 3397325"/>
                <a:gd name="connsiteX1" fmla="*/ 3341991 w 3478446"/>
                <a:gd name="connsiteY1" fmla="*/ 486228 h 3397325"/>
                <a:gd name="connsiteX2" fmla="*/ 3478446 w 3478446"/>
                <a:gd name="connsiteY2" fmla="*/ 2598490 h 3397325"/>
                <a:gd name="connsiteX3" fmla="*/ 1459669 w 3478446"/>
                <a:gd name="connsiteY3" fmla="*/ 3397325 h 3397325"/>
                <a:gd name="connsiteX4" fmla="*/ 0 w 3478446"/>
                <a:gd name="connsiteY4" fmla="*/ 1828875 h 3397325"/>
                <a:gd name="connsiteX5" fmla="*/ 1075873 w 3478446"/>
                <a:gd name="connsiteY5" fmla="*/ 0 h 3397325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6221 w 3730859"/>
                <a:gd name="connsiteY4" fmla="*/ 26864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3521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127193 w 3468528"/>
                <a:gd name="connsiteY2" fmla="*/ 2617025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84563 w 3477365"/>
                <a:gd name="connsiteY2" fmla="*/ 2545174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544661"/>
                <a:gd name="connsiteY0" fmla="*/ 0 h 3311191"/>
                <a:gd name="connsiteX1" fmla="*/ 3477365 w 3544661"/>
                <a:gd name="connsiteY1" fmla="*/ 503461 h 3311191"/>
                <a:gd name="connsiteX2" fmla="*/ 2901622 w 3544661"/>
                <a:gd name="connsiteY2" fmla="*/ 1839683 h 3311191"/>
                <a:gd name="connsiteX3" fmla="*/ 2984563 w 3544661"/>
                <a:gd name="connsiteY3" fmla="*/ 2545174 h 3311191"/>
                <a:gd name="connsiteX4" fmla="*/ 1242651 w 3544661"/>
                <a:gd name="connsiteY4" fmla="*/ 3311191 h 3311191"/>
                <a:gd name="connsiteX5" fmla="*/ 956592 w 3544661"/>
                <a:gd name="connsiteY5" fmla="*/ 2815377 h 3311191"/>
                <a:gd name="connsiteX6" fmla="*/ 0 w 3544661"/>
                <a:gd name="connsiteY6" fmla="*/ 1881188 h 3311191"/>
                <a:gd name="connsiteX7" fmla="*/ 1237838 w 3544661"/>
                <a:gd name="connsiteY7" fmla="*/ 0 h 3311191"/>
                <a:gd name="connsiteX0" fmla="*/ 1237838 w 3540537"/>
                <a:gd name="connsiteY0" fmla="*/ 0 h 3311191"/>
                <a:gd name="connsiteX1" fmla="*/ 3477365 w 3540537"/>
                <a:gd name="connsiteY1" fmla="*/ 503461 h 3311191"/>
                <a:gd name="connsiteX2" fmla="*/ 2901622 w 3540537"/>
                <a:gd name="connsiteY2" fmla="*/ 1839683 h 3311191"/>
                <a:gd name="connsiteX3" fmla="*/ 2984563 w 3540537"/>
                <a:gd name="connsiteY3" fmla="*/ 2545174 h 3311191"/>
                <a:gd name="connsiteX4" fmla="*/ 1242651 w 3540537"/>
                <a:gd name="connsiteY4" fmla="*/ 3311191 h 3311191"/>
                <a:gd name="connsiteX5" fmla="*/ 956592 w 3540537"/>
                <a:gd name="connsiteY5" fmla="*/ 2815377 h 3311191"/>
                <a:gd name="connsiteX6" fmla="*/ 0 w 3540537"/>
                <a:gd name="connsiteY6" fmla="*/ 1881188 h 3311191"/>
                <a:gd name="connsiteX7" fmla="*/ 1237838 w 3540537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27285 w 3477365"/>
                <a:gd name="connsiteY4" fmla="*/ 2666748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5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6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5214 w 3477365"/>
                <a:gd name="connsiteY2" fmla="*/ 185010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3554 w 3477365"/>
                <a:gd name="connsiteY2" fmla="*/ 181151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7365" h="3311191">
                  <a:moveTo>
                    <a:pt x="1237838" y="0"/>
                  </a:moveTo>
                  <a:cubicBezTo>
                    <a:pt x="1735298" y="746376"/>
                    <a:pt x="2309998" y="1086235"/>
                    <a:pt x="3477365" y="503461"/>
                  </a:cubicBezTo>
                  <a:cubicBezTo>
                    <a:pt x="2959867" y="1021197"/>
                    <a:pt x="2954177" y="1528358"/>
                    <a:pt x="2967341" y="1812824"/>
                  </a:cubicBezTo>
                  <a:cubicBezTo>
                    <a:pt x="2980505" y="2097290"/>
                    <a:pt x="3053638" y="2308845"/>
                    <a:pt x="2946243" y="2455918"/>
                  </a:cubicBezTo>
                  <a:cubicBezTo>
                    <a:pt x="2856965" y="2550489"/>
                    <a:pt x="2774389" y="2608213"/>
                    <a:pt x="2449512" y="2649074"/>
                  </a:cubicBezTo>
                  <a:cubicBezTo>
                    <a:pt x="2124635" y="2689935"/>
                    <a:pt x="1559598" y="2591955"/>
                    <a:pt x="1242651" y="3311191"/>
                  </a:cubicBezTo>
                  <a:cubicBezTo>
                    <a:pt x="1339800" y="2349586"/>
                    <a:pt x="938182" y="2046871"/>
                    <a:pt x="0" y="1881188"/>
                  </a:cubicBezTo>
                  <a:cubicBezTo>
                    <a:pt x="638369" y="1825827"/>
                    <a:pt x="1446481" y="951982"/>
                    <a:pt x="1237838" y="0"/>
                  </a:cubicBezTo>
                  <a:close/>
                </a:path>
              </a:pathLst>
            </a:custGeom>
            <a:solidFill>
              <a:srgbClr val="21091F"/>
            </a:solidFill>
            <a:ln w="76200" cap="rnd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188" name="Group 5187">
              <a:extLst>
                <a:ext uri="{FF2B5EF4-FFF2-40B4-BE49-F238E27FC236}">
                  <a16:creationId xmlns:a16="http://schemas.microsoft.com/office/drawing/2014/main" id="{5FECB471-EA93-DAEA-73BE-697DF789EA9C}"/>
                </a:ext>
              </a:extLst>
            </p:cNvPr>
            <p:cNvGrpSpPr/>
            <p:nvPr/>
          </p:nvGrpSpPr>
          <p:grpSpPr>
            <a:xfrm>
              <a:off x="11471400" y="6340157"/>
              <a:ext cx="3470274" cy="3024319"/>
              <a:chOff x="10901363" y="6662737"/>
              <a:chExt cx="3470274" cy="3024319"/>
            </a:xfrm>
          </p:grpSpPr>
          <p:sp>
            <p:nvSpPr>
              <p:cNvPr id="5446" name="Freeform: Shape 5445">
                <a:extLst>
                  <a:ext uri="{FF2B5EF4-FFF2-40B4-BE49-F238E27FC236}">
                    <a16:creationId xmlns:a16="http://schemas.microsoft.com/office/drawing/2014/main" id="{0F9F8805-6C58-E80E-7BCA-0C45AD437EDC}"/>
                  </a:ext>
                </a:extLst>
              </p:cNvPr>
              <p:cNvSpPr/>
              <p:nvPr/>
            </p:nvSpPr>
            <p:spPr>
              <a:xfrm>
                <a:off x="10901363" y="6662737"/>
                <a:ext cx="1504950" cy="1519238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4950" h="1519238">
                    <a:moveTo>
                      <a:pt x="0" y="1519238"/>
                    </a:moveTo>
                    <a:cubicBezTo>
                      <a:pt x="657225" y="1508126"/>
                      <a:pt x="1462086" y="877888"/>
                      <a:pt x="150495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47" name="Freeform: Shape 5446">
                <a:extLst>
                  <a:ext uri="{FF2B5EF4-FFF2-40B4-BE49-F238E27FC236}">
                    <a16:creationId xmlns:a16="http://schemas.microsoft.com/office/drawing/2014/main" id="{CDE1E9FC-1059-3F62-C491-915B41B92FB2}"/>
                  </a:ext>
                </a:extLst>
              </p:cNvPr>
              <p:cNvSpPr/>
              <p:nvPr/>
            </p:nvSpPr>
            <p:spPr>
              <a:xfrm>
                <a:off x="12412662" y="6696074"/>
                <a:ext cx="1958975" cy="981654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8975" h="981654">
                    <a:moveTo>
                      <a:pt x="1958975" y="884238"/>
                    </a:moveTo>
                    <a:cubicBezTo>
                      <a:pt x="814387" y="1187451"/>
                      <a:pt x="303211" y="752476"/>
                      <a:pt x="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48" name="Freeform: Shape 5447">
                <a:extLst>
                  <a:ext uri="{FF2B5EF4-FFF2-40B4-BE49-F238E27FC236}">
                    <a16:creationId xmlns:a16="http://schemas.microsoft.com/office/drawing/2014/main" id="{196B5855-8E09-2E39-6E60-456BCEA9938A}"/>
                  </a:ext>
                </a:extLst>
              </p:cNvPr>
              <p:cNvSpPr/>
              <p:nvPr/>
            </p:nvSpPr>
            <p:spPr>
              <a:xfrm>
                <a:off x="10916141" y="8182107"/>
                <a:ext cx="947361" cy="1504949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  <a:gd name="connsiteX0" fmla="*/ 1806575 w 1806575"/>
                  <a:gd name="connsiteY0" fmla="*/ 731838 h 851639"/>
                  <a:gd name="connsiteX1" fmla="*/ 0 w 1806575"/>
                  <a:gd name="connsiteY1" fmla="*/ 0 h 851639"/>
                  <a:gd name="connsiteX0" fmla="*/ 654050 w 654050"/>
                  <a:gd name="connsiteY0" fmla="*/ 0 h 1262596"/>
                  <a:gd name="connsiteX1" fmla="*/ 0 w 654050"/>
                  <a:gd name="connsiteY1" fmla="*/ 1054099 h 1262596"/>
                  <a:gd name="connsiteX0" fmla="*/ 734578 w 734578"/>
                  <a:gd name="connsiteY0" fmla="*/ 0 h 1054099"/>
                  <a:gd name="connsiteX1" fmla="*/ 80528 w 734578"/>
                  <a:gd name="connsiteY1" fmla="*/ 1054099 h 1054099"/>
                  <a:gd name="connsiteX0" fmla="*/ 654050 w 654050"/>
                  <a:gd name="connsiteY0" fmla="*/ 0 h 1054099"/>
                  <a:gd name="connsiteX1" fmla="*/ 0 w 654050"/>
                  <a:gd name="connsiteY1" fmla="*/ 1054099 h 1054099"/>
                  <a:gd name="connsiteX0" fmla="*/ 663575 w 663575"/>
                  <a:gd name="connsiteY0" fmla="*/ 0 h 1149349"/>
                  <a:gd name="connsiteX1" fmla="*/ 0 w 663575"/>
                  <a:gd name="connsiteY1" fmla="*/ 1149349 h 114934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120812 w 862548"/>
                  <a:gd name="connsiteY0" fmla="*/ 0 h 876299"/>
                  <a:gd name="connsiteX1" fmla="*/ 862174 w 862548"/>
                  <a:gd name="connsiteY1" fmla="*/ 876299 h 876299"/>
                  <a:gd name="connsiteX0" fmla="*/ 112876 w 968881"/>
                  <a:gd name="connsiteY0" fmla="*/ 0 h 1511299"/>
                  <a:gd name="connsiteX1" fmla="*/ 968538 w 968881"/>
                  <a:gd name="connsiteY1" fmla="*/ 1511299 h 1511299"/>
                  <a:gd name="connsiteX0" fmla="*/ 112261 w 977789"/>
                  <a:gd name="connsiteY0" fmla="*/ 0 h 1511299"/>
                  <a:gd name="connsiteX1" fmla="*/ 977448 w 977789"/>
                  <a:gd name="connsiteY1" fmla="*/ 1511299 h 1511299"/>
                  <a:gd name="connsiteX0" fmla="*/ 0 w 869607"/>
                  <a:gd name="connsiteY0" fmla="*/ 0 h 1511299"/>
                  <a:gd name="connsiteX1" fmla="*/ 865187 w 869607"/>
                  <a:gd name="connsiteY1" fmla="*/ 1511299 h 1511299"/>
                  <a:gd name="connsiteX0" fmla="*/ 0 w 854270"/>
                  <a:gd name="connsiteY0" fmla="*/ 0 h 1511299"/>
                  <a:gd name="connsiteX1" fmla="*/ 849312 w 854270"/>
                  <a:gd name="connsiteY1" fmla="*/ 1511299 h 1511299"/>
                  <a:gd name="connsiteX0" fmla="*/ 0 w 857330"/>
                  <a:gd name="connsiteY0" fmla="*/ 0 h 1508124"/>
                  <a:gd name="connsiteX1" fmla="*/ 852487 w 857330"/>
                  <a:gd name="connsiteY1" fmla="*/ 1508124 h 1508124"/>
                  <a:gd name="connsiteX0" fmla="*/ 0 w 881939"/>
                  <a:gd name="connsiteY0" fmla="*/ 0 h 1492249"/>
                  <a:gd name="connsiteX1" fmla="*/ 877887 w 881939"/>
                  <a:gd name="connsiteY1" fmla="*/ 1492249 h 1492249"/>
                  <a:gd name="connsiteX0" fmla="*/ 0 w 952580"/>
                  <a:gd name="connsiteY0" fmla="*/ 0 h 1492249"/>
                  <a:gd name="connsiteX1" fmla="*/ 877887 w 952580"/>
                  <a:gd name="connsiteY1" fmla="*/ 1492249 h 1492249"/>
                  <a:gd name="connsiteX0" fmla="*/ 0 w 940080"/>
                  <a:gd name="connsiteY0" fmla="*/ 0 h 1492249"/>
                  <a:gd name="connsiteX1" fmla="*/ 877887 w 940080"/>
                  <a:gd name="connsiteY1" fmla="*/ 1492249 h 1492249"/>
                  <a:gd name="connsiteX0" fmla="*/ 0 w 942073"/>
                  <a:gd name="connsiteY0" fmla="*/ 0 h 1492249"/>
                  <a:gd name="connsiteX1" fmla="*/ 877887 w 942073"/>
                  <a:gd name="connsiteY1" fmla="*/ 1492249 h 1492249"/>
                  <a:gd name="connsiteX0" fmla="*/ 0 w 975504"/>
                  <a:gd name="connsiteY0" fmla="*/ 0 h 1492249"/>
                  <a:gd name="connsiteX1" fmla="*/ 877887 w 975504"/>
                  <a:gd name="connsiteY1" fmla="*/ 1492249 h 1492249"/>
                  <a:gd name="connsiteX0" fmla="*/ 0 w 960442"/>
                  <a:gd name="connsiteY0" fmla="*/ 0 h 1492249"/>
                  <a:gd name="connsiteX1" fmla="*/ 877887 w 960442"/>
                  <a:gd name="connsiteY1" fmla="*/ 1492249 h 1492249"/>
                  <a:gd name="connsiteX0" fmla="*/ 0 w 954255"/>
                  <a:gd name="connsiteY0" fmla="*/ 0 h 1492249"/>
                  <a:gd name="connsiteX1" fmla="*/ 877887 w 954255"/>
                  <a:gd name="connsiteY1" fmla="*/ 1492249 h 1492249"/>
                  <a:gd name="connsiteX0" fmla="*/ 0 w 951797"/>
                  <a:gd name="connsiteY0" fmla="*/ 0 h 1492249"/>
                  <a:gd name="connsiteX1" fmla="*/ 877887 w 951797"/>
                  <a:gd name="connsiteY1" fmla="*/ 1492249 h 1492249"/>
                  <a:gd name="connsiteX0" fmla="*/ 0 w 946128"/>
                  <a:gd name="connsiteY0" fmla="*/ 0 h 1504949"/>
                  <a:gd name="connsiteX1" fmla="*/ 871537 w 946128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7361" h="1504949">
                    <a:moveTo>
                      <a:pt x="0" y="0"/>
                    </a:moveTo>
                    <a:cubicBezTo>
                      <a:pt x="730249" y="177801"/>
                      <a:pt x="1122361" y="798512"/>
                      <a:pt x="871537" y="1504949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189" name="Freeform: Shape 5188">
              <a:extLst>
                <a:ext uri="{FF2B5EF4-FFF2-40B4-BE49-F238E27FC236}">
                  <a16:creationId xmlns:a16="http://schemas.microsoft.com/office/drawing/2014/main" id="{9A4C9661-3B4D-596E-D1A1-D744176B9C4E}"/>
                </a:ext>
              </a:extLst>
            </p:cNvPr>
            <p:cNvSpPr/>
            <p:nvPr/>
          </p:nvSpPr>
          <p:spPr>
            <a:xfrm>
              <a:off x="11380911" y="7846696"/>
              <a:ext cx="1013074" cy="16446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074" h="1644650">
                  <a:moveTo>
                    <a:pt x="0" y="0"/>
                  </a:moveTo>
                  <a:cubicBezTo>
                    <a:pt x="729192" y="244475"/>
                    <a:pt x="1236133" y="681038"/>
                    <a:pt x="914400" y="164465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0" name="Freeform: Shape 5189">
              <a:extLst>
                <a:ext uri="{FF2B5EF4-FFF2-40B4-BE49-F238E27FC236}">
                  <a16:creationId xmlns:a16="http://schemas.microsoft.com/office/drawing/2014/main" id="{C473CC0E-C6B2-7AE0-7990-6F9F14893C0C}"/>
                </a:ext>
              </a:extLst>
            </p:cNvPr>
            <p:cNvSpPr/>
            <p:nvPr/>
          </p:nvSpPr>
          <p:spPr>
            <a:xfrm>
              <a:off x="11374562" y="6262370"/>
              <a:ext cx="1587500" cy="15811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00" h="1581150">
                  <a:moveTo>
                    <a:pt x="0" y="1581150"/>
                  </a:moveTo>
                  <a:cubicBezTo>
                    <a:pt x="840317" y="1562100"/>
                    <a:pt x="1540933" y="850900"/>
                    <a:pt x="158750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1" name="Freeform: Shape 5190">
              <a:extLst>
                <a:ext uri="{FF2B5EF4-FFF2-40B4-BE49-F238E27FC236}">
                  <a16:creationId xmlns:a16="http://schemas.microsoft.com/office/drawing/2014/main" id="{BEA98DC4-E8F0-41E5-F806-F7BBC6FBA016}"/>
                </a:ext>
              </a:extLst>
            </p:cNvPr>
            <p:cNvSpPr/>
            <p:nvPr/>
          </p:nvSpPr>
          <p:spPr>
            <a:xfrm>
              <a:off x="14832301" y="10635934"/>
              <a:ext cx="375361" cy="25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361" h="254293">
                  <a:moveTo>
                    <a:pt x="77626" y="28576"/>
                  </a:moveTo>
                  <a:cubicBezTo>
                    <a:pt x="-92236" y="122238"/>
                    <a:pt x="46858" y="272842"/>
                    <a:pt x="206213" y="252411"/>
                  </a:cubicBezTo>
                  <a:cubicBezTo>
                    <a:pt x="391950" y="228598"/>
                    <a:pt x="450687" y="38100"/>
                    <a:pt x="249075" y="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2" name="Freeform: Shape 5191">
              <a:extLst>
                <a:ext uri="{FF2B5EF4-FFF2-40B4-BE49-F238E27FC236}">
                  <a16:creationId xmlns:a16="http://schemas.microsoft.com/office/drawing/2014/main" id="{8CF5E131-D432-75DA-91E2-0F5537BFB3C3}"/>
                </a:ext>
              </a:extLst>
            </p:cNvPr>
            <p:cNvSpPr/>
            <p:nvPr/>
          </p:nvSpPr>
          <p:spPr>
            <a:xfrm>
              <a:off x="14566936" y="10885299"/>
              <a:ext cx="852066" cy="1132588"/>
            </a:xfrm>
            <a:custGeom>
              <a:avLst/>
              <a:gdLst>
                <a:gd name="connsiteX0" fmla="*/ 842706 w 852066"/>
                <a:gd name="connsiteY0" fmla="*/ 0 h 1132588"/>
                <a:gd name="connsiteX1" fmla="*/ 852011 w 852066"/>
                <a:gd name="connsiteY1" fmla="*/ 128394 h 1132588"/>
                <a:gd name="connsiteX2" fmla="*/ 586369 w 852066"/>
                <a:gd name="connsiteY2" fmla="*/ 1006501 h 1132588"/>
                <a:gd name="connsiteX3" fmla="*/ 93 w 852066"/>
                <a:gd name="connsiteY3" fmla="*/ 809652 h 1132588"/>
                <a:gd name="connsiteX4" fmla="*/ 88219 w 852066"/>
                <a:gd name="connsiteY4" fmla="*/ 480713 h 1132588"/>
                <a:gd name="connsiteX5" fmla="*/ 98873 w 852066"/>
                <a:gd name="connsiteY5" fmla="*/ 443209 h 1132588"/>
                <a:gd name="connsiteX6" fmla="*/ 98675 w 852066"/>
                <a:gd name="connsiteY6" fmla="*/ 451354 h 1132588"/>
                <a:gd name="connsiteX7" fmla="*/ 818048 w 852066"/>
                <a:gd name="connsiteY7" fmla="*/ 170100 h 113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066" h="1132588">
                  <a:moveTo>
                    <a:pt x="842706" y="0"/>
                  </a:moveTo>
                  <a:lnTo>
                    <a:pt x="852011" y="128394"/>
                  </a:lnTo>
                  <a:cubicBezTo>
                    <a:pt x="855126" y="491682"/>
                    <a:pt x="726846" y="859825"/>
                    <a:pt x="586369" y="1006501"/>
                  </a:cubicBezTo>
                  <a:cubicBezTo>
                    <a:pt x="322501" y="1282012"/>
                    <a:pt x="5911" y="1055375"/>
                    <a:pt x="93" y="809652"/>
                  </a:cubicBezTo>
                  <a:cubicBezTo>
                    <a:pt x="-2629" y="694668"/>
                    <a:pt x="55300" y="581352"/>
                    <a:pt x="88219" y="480713"/>
                  </a:cubicBezTo>
                  <a:lnTo>
                    <a:pt x="98873" y="443209"/>
                  </a:lnTo>
                  <a:lnTo>
                    <a:pt x="98675" y="451354"/>
                  </a:lnTo>
                  <a:cubicBezTo>
                    <a:pt x="141376" y="658490"/>
                    <a:pt x="683805" y="758702"/>
                    <a:pt x="818048" y="170100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93" name="Freeform: Shape 5192">
              <a:extLst>
                <a:ext uri="{FF2B5EF4-FFF2-40B4-BE49-F238E27FC236}">
                  <a16:creationId xmlns:a16="http://schemas.microsoft.com/office/drawing/2014/main" id="{456284AE-97CA-C360-4822-55FAF291E9BC}"/>
                </a:ext>
              </a:extLst>
            </p:cNvPr>
            <p:cNvSpPr/>
            <p:nvPr/>
          </p:nvSpPr>
          <p:spPr>
            <a:xfrm>
              <a:off x="14657987" y="10519251"/>
              <a:ext cx="182881" cy="85010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81" h="850107">
                  <a:moveTo>
                    <a:pt x="6668" y="850107"/>
                  </a:moveTo>
                  <a:cubicBezTo>
                    <a:pt x="85250" y="585789"/>
                    <a:pt x="-145732" y="140494"/>
                    <a:pt x="182881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4" name="Freeform: Shape 5193">
              <a:extLst>
                <a:ext uri="{FF2B5EF4-FFF2-40B4-BE49-F238E27FC236}">
                  <a16:creationId xmlns:a16="http://schemas.microsoft.com/office/drawing/2014/main" id="{F811A5DB-F763-4AE4-0962-DB750CD615FB}"/>
                </a:ext>
              </a:extLst>
            </p:cNvPr>
            <p:cNvSpPr/>
            <p:nvPr/>
          </p:nvSpPr>
          <p:spPr>
            <a:xfrm>
              <a:off x="15059943" y="10469243"/>
              <a:ext cx="346701" cy="56435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  <a:gd name="connsiteX0" fmla="*/ 496700 w 502000"/>
                <a:gd name="connsiteY0" fmla="*/ 373857 h 373857"/>
                <a:gd name="connsiteX1" fmla="*/ 77601 w 502000"/>
                <a:gd name="connsiteY1" fmla="*/ 0 h 373857"/>
                <a:gd name="connsiteX0" fmla="*/ 503335 w 503335"/>
                <a:gd name="connsiteY0" fmla="*/ 373857 h 373857"/>
                <a:gd name="connsiteX1" fmla="*/ 84236 w 503335"/>
                <a:gd name="connsiteY1" fmla="*/ 0 h 373857"/>
                <a:gd name="connsiteX0" fmla="*/ 453628 w 453628"/>
                <a:gd name="connsiteY0" fmla="*/ 566738 h 566738"/>
                <a:gd name="connsiteX1" fmla="*/ 89297 w 453628"/>
                <a:gd name="connsiteY1" fmla="*/ 0 h 566738"/>
                <a:gd name="connsiteX0" fmla="*/ 364331 w 364331"/>
                <a:gd name="connsiteY0" fmla="*/ 569485 h 569485"/>
                <a:gd name="connsiteX1" fmla="*/ 0 w 364331"/>
                <a:gd name="connsiteY1" fmla="*/ 2747 h 569485"/>
                <a:gd name="connsiteX0" fmla="*/ 366712 w 366712"/>
                <a:gd name="connsiteY0" fmla="*/ 576515 h 576515"/>
                <a:gd name="connsiteX1" fmla="*/ 0 w 366712"/>
                <a:gd name="connsiteY1" fmla="*/ 2634 h 576515"/>
                <a:gd name="connsiteX0" fmla="*/ 364331 w 364331"/>
                <a:gd name="connsiteY0" fmla="*/ 574172 h 574172"/>
                <a:gd name="connsiteX1" fmla="*/ 0 w 364331"/>
                <a:gd name="connsiteY1" fmla="*/ 2672 h 574172"/>
                <a:gd name="connsiteX0" fmla="*/ 354806 w 354806"/>
                <a:gd name="connsiteY0" fmla="*/ 574172 h 574172"/>
                <a:gd name="connsiteX1" fmla="*/ 0 w 354806"/>
                <a:gd name="connsiteY1" fmla="*/ 2672 h 574172"/>
                <a:gd name="connsiteX0" fmla="*/ 354806 w 359253"/>
                <a:gd name="connsiteY0" fmla="*/ 574489 h 574489"/>
                <a:gd name="connsiteX1" fmla="*/ 0 w 359253"/>
                <a:gd name="connsiteY1" fmla="*/ 2989 h 574489"/>
                <a:gd name="connsiteX0" fmla="*/ 357187 w 361596"/>
                <a:gd name="connsiteY0" fmla="*/ 562826 h 562826"/>
                <a:gd name="connsiteX1" fmla="*/ 0 w 361596"/>
                <a:gd name="connsiteY1" fmla="*/ 3232 h 562826"/>
                <a:gd name="connsiteX0" fmla="*/ 357187 w 357361"/>
                <a:gd name="connsiteY0" fmla="*/ 563278 h 563278"/>
                <a:gd name="connsiteX1" fmla="*/ 0 w 357361"/>
                <a:gd name="connsiteY1" fmla="*/ 3684 h 563278"/>
                <a:gd name="connsiteX0" fmla="*/ 357187 w 357431"/>
                <a:gd name="connsiteY0" fmla="*/ 559594 h 559594"/>
                <a:gd name="connsiteX1" fmla="*/ 0 w 357431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45281 w 345554"/>
                <a:gd name="connsiteY0" fmla="*/ 564357 h 564357"/>
                <a:gd name="connsiteX1" fmla="*/ 0 w 345554"/>
                <a:gd name="connsiteY1" fmla="*/ 0 h 564357"/>
                <a:gd name="connsiteX0" fmla="*/ 345281 w 345529"/>
                <a:gd name="connsiteY0" fmla="*/ 564357 h 564357"/>
                <a:gd name="connsiteX1" fmla="*/ 0 w 345529"/>
                <a:gd name="connsiteY1" fmla="*/ 0 h 564357"/>
                <a:gd name="connsiteX0" fmla="*/ 345281 w 350991"/>
                <a:gd name="connsiteY0" fmla="*/ 564357 h 564357"/>
                <a:gd name="connsiteX1" fmla="*/ 0 w 350991"/>
                <a:gd name="connsiteY1" fmla="*/ 0 h 564357"/>
                <a:gd name="connsiteX0" fmla="*/ 345281 w 346494"/>
                <a:gd name="connsiteY0" fmla="*/ 564357 h 564357"/>
                <a:gd name="connsiteX1" fmla="*/ 0 w 346494"/>
                <a:gd name="connsiteY1" fmla="*/ 0 h 564357"/>
                <a:gd name="connsiteX0" fmla="*/ 345281 w 346701"/>
                <a:gd name="connsiteY0" fmla="*/ 564357 h 564357"/>
                <a:gd name="connsiteX1" fmla="*/ 0 w 346701"/>
                <a:gd name="connsiteY1" fmla="*/ 0 h 56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701" h="564357">
                  <a:moveTo>
                    <a:pt x="345281" y="564357"/>
                  </a:moveTo>
                  <a:cubicBezTo>
                    <a:pt x="361950" y="123827"/>
                    <a:pt x="230981" y="14289"/>
                    <a:pt x="0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195" name="Group 5194">
              <a:extLst>
                <a:ext uri="{FF2B5EF4-FFF2-40B4-BE49-F238E27FC236}">
                  <a16:creationId xmlns:a16="http://schemas.microsoft.com/office/drawing/2014/main" id="{99FBC3EB-4016-C0DC-2296-E0CBC3CE723C}"/>
                </a:ext>
              </a:extLst>
            </p:cNvPr>
            <p:cNvGrpSpPr/>
            <p:nvPr/>
          </p:nvGrpSpPr>
          <p:grpSpPr>
            <a:xfrm>
              <a:off x="14817049" y="10040931"/>
              <a:ext cx="398239" cy="1029680"/>
              <a:chOff x="14247012" y="10363511"/>
              <a:chExt cx="398239" cy="1029680"/>
            </a:xfrm>
          </p:grpSpPr>
          <p:sp>
            <p:nvSpPr>
              <p:cNvPr id="5442" name="Freeform: Shape 5441">
                <a:extLst>
                  <a:ext uri="{FF2B5EF4-FFF2-40B4-BE49-F238E27FC236}">
                    <a16:creationId xmlns:a16="http://schemas.microsoft.com/office/drawing/2014/main" id="{6E115BB4-A261-C02C-2A74-1B70B0E814E6}"/>
                  </a:ext>
                </a:extLst>
              </p:cNvPr>
              <p:cNvSpPr/>
              <p:nvPr/>
            </p:nvSpPr>
            <p:spPr>
              <a:xfrm>
                <a:off x="14305190" y="10432804"/>
                <a:ext cx="185737" cy="847724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737" h="847724">
                    <a:moveTo>
                      <a:pt x="0" y="0"/>
                    </a:moveTo>
                    <a:cubicBezTo>
                      <a:pt x="138113" y="446086"/>
                      <a:pt x="157161" y="544512"/>
                      <a:pt x="185737" y="847724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43" name="Freeform: Shape 5442">
                <a:extLst>
                  <a:ext uri="{FF2B5EF4-FFF2-40B4-BE49-F238E27FC236}">
                    <a16:creationId xmlns:a16="http://schemas.microsoft.com/office/drawing/2014/main" id="{60534C65-6A57-A1B2-1AC2-AAF7105E4B5C}"/>
                  </a:ext>
                </a:extLst>
              </p:cNvPr>
              <p:cNvSpPr/>
              <p:nvPr/>
            </p:nvSpPr>
            <p:spPr>
              <a:xfrm>
                <a:off x="14247012" y="10363511"/>
                <a:ext cx="190500" cy="923925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204787"/>
                  <a:gd name="connsiteY0" fmla="*/ 0 h 862011"/>
                  <a:gd name="connsiteX1" fmla="*/ 204787 w 204787"/>
                  <a:gd name="connsiteY1" fmla="*/ 862011 h 862011"/>
                  <a:gd name="connsiteX0" fmla="*/ 0 w 233362"/>
                  <a:gd name="connsiteY0" fmla="*/ 0 h 857249"/>
                  <a:gd name="connsiteX1" fmla="*/ 233362 w 233362"/>
                  <a:gd name="connsiteY1" fmla="*/ 857249 h 857249"/>
                  <a:gd name="connsiteX0" fmla="*/ 0 w 209550"/>
                  <a:gd name="connsiteY0" fmla="*/ 0 h 862011"/>
                  <a:gd name="connsiteX1" fmla="*/ 209550 w 209550"/>
                  <a:gd name="connsiteY1" fmla="*/ 862011 h 862011"/>
                  <a:gd name="connsiteX0" fmla="*/ 0 w 185738"/>
                  <a:gd name="connsiteY0" fmla="*/ 0 h 885824"/>
                  <a:gd name="connsiteX1" fmla="*/ 185738 w 185738"/>
                  <a:gd name="connsiteY1" fmla="*/ 885824 h 885824"/>
                  <a:gd name="connsiteX0" fmla="*/ 0 w 180975"/>
                  <a:gd name="connsiteY0" fmla="*/ 0 h 909637"/>
                  <a:gd name="connsiteX1" fmla="*/ 180975 w 180975"/>
                  <a:gd name="connsiteY1" fmla="*/ 909637 h 909637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 h="923925">
                    <a:moveTo>
                      <a:pt x="0" y="0"/>
                    </a:moveTo>
                    <a:cubicBezTo>
                      <a:pt x="109538" y="446086"/>
                      <a:pt x="157161" y="630238"/>
                      <a:pt x="190500" y="923925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44" name="Rectangle 2824">
                <a:extLst>
                  <a:ext uri="{FF2B5EF4-FFF2-40B4-BE49-F238E27FC236}">
                    <a16:creationId xmlns:a16="http://schemas.microsoft.com/office/drawing/2014/main" id="{5758B3FF-510C-0D79-0B37-FF7A6AB491FD}"/>
                  </a:ext>
                </a:extLst>
              </p:cNvPr>
              <p:cNvSpPr/>
              <p:nvPr/>
            </p:nvSpPr>
            <p:spPr>
              <a:xfrm>
                <a:off x="14283850" y="11143742"/>
                <a:ext cx="361401" cy="249449"/>
              </a:xfrm>
              <a:custGeom>
                <a:avLst/>
                <a:gdLst>
                  <a:gd name="connsiteX0" fmla="*/ 0 w 361401"/>
                  <a:gd name="connsiteY0" fmla="*/ 0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0 w 361401"/>
                  <a:gd name="connsiteY4" fmla="*/ 0 h 223255"/>
                  <a:gd name="connsiteX0" fmla="*/ 7144 w 361401"/>
                  <a:gd name="connsiteY0" fmla="*/ 23813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7144 w 361401"/>
                  <a:gd name="connsiteY4" fmla="*/ 23813 h 223255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50007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7144 w 361401"/>
                  <a:gd name="connsiteY4" fmla="*/ 50007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401" h="249449">
                    <a:moveTo>
                      <a:pt x="9525" y="28576"/>
                    </a:moveTo>
                    <a:cubicBezTo>
                      <a:pt x="111736" y="111919"/>
                      <a:pt x="261571" y="80964"/>
                      <a:pt x="335207" y="0"/>
                    </a:cubicBezTo>
                    <a:lnTo>
                      <a:pt x="361401" y="249449"/>
                    </a:lnTo>
                    <a:lnTo>
                      <a:pt x="0" y="249449"/>
                    </a:lnTo>
                    <a:lnTo>
                      <a:pt x="9525" y="28576"/>
                    </a:lnTo>
                    <a:close/>
                  </a:path>
                </a:pathLst>
              </a:custGeom>
              <a:solidFill>
                <a:srgbClr val="B723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45" name="Freeform: Shape 5444">
                <a:extLst>
                  <a:ext uri="{FF2B5EF4-FFF2-40B4-BE49-F238E27FC236}">
                    <a16:creationId xmlns:a16="http://schemas.microsoft.com/office/drawing/2014/main" id="{96C708E0-9FF6-6CE5-9CBB-96ECACA545C5}"/>
                  </a:ext>
                </a:extLst>
              </p:cNvPr>
              <p:cNvSpPr/>
              <p:nvPr/>
            </p:nvSpPr>
            <p:spPr>
              <a:xfrm>
                <a:off x="14291476" y="11137110"/>
                <a:ext cx="319087" cy="77767"/>
              </a:xfrm>
              <a:custGeom>
                <a:avLst/>
                <a:gdLst>
                  <a:gd name="connsiteX0" fmla="*/ 0 w 238125"/>
                  <a:gd name="connsiteY0" fmla="*/ 42863 h 42863"/>
                  <a:gd name="connsiteX1" fmla="*/ 238125 w 238125"/>
                  <a:gd name="connsiteY1" fmla="*/ 0 h 42863"/>
                  <a:gd name="connsiteX0" fmla="*/ 125323 w 363448"/>
                  <a:gd name="connsiteY0" fmla="*/ 42863 h 153990"/>
                  <a:gd name="connsiteX1" fmla="*/ 363448 w 363448"/>
                  <a:gd name="connsiteY1" fmla="*/ 0 h 153990"/>
                  <a:gd name="connsiteX0" fmla="*/ 80495 w 408919"/>
                  <a:gd name="connsiteY0" fmla="*/ 42863 h 239549"/>
                  <a:gd name="connsiteX1" fmla="*/ 318620 w 408919"/>
                  <a:gd name="connsiteY1" fmla="*/ 0 h 239549"/>
                  <a:gd name="connsiteX0" fmla="*/ 42902 w 380580"/>
                  <a:gd name="connsiteY0" fmla="*/ 42863 h 245105"/>
                  <a:gd name="connsiteX1" fmla="*/ 281027 w 380580"/>
                  <a:gd name="connsiteY1" fmla="*/ 0 h 245105"/>
                  <a:gd name="connsiteX0" fmla="*/ 46305 w 356531"/>
                  <a:gd name="connsiteY0" fmla="*/ 42863 h 217494"/>
                  <a:gd name="connsiteX1" fmla="*/ 284430 w 356531"/>
                  <a:gd name="connsiteY1" fmla="*/ 0 h 217494"/>
                  <a:gd name="connsiteX0" fmla="*/ 0 w 310941"/>
                  <a:gd name="connsiteY0" fmla="*/ 42863 h 258834"/>
                  <a:gd name="connsiteX1" fmla="*/ 147638 w 310941"/>
                  <a:gd name="connsiteY1" fmla="*/ 209549 h 258834"/>
                  <a:gd name="connsiteX2" fmla="*/ 238125 w 310941"/>
                  <a:gd name="connsiteY2" fmla="*/ 0 h 258834"/>
                  <a:gd name="connsiteX0" fmla="*/ 0 w 361221"/>
                  <a:gd name="connsiteY0" fmla="*/ 42863 h 209858"/>
                  <a:gd name="connsiteX1" fmla="*/ 147638 w 361221"/>
                  <a:gd name="connsiteY1" fmla="*/ 209549 h 209858"/>
                  <a:gd name="connsiteX2" fmla="*/ 238125 w 361221"/>
                  <a:gd name="connsiteY2" fmla="*/ 0 h 209858"/>
                  <a:gd name="connsiteX0" fmla="*/ 0 w 385334"/>
                  <a:gd name="connsiteY0" fmla="*/ 42863 h 209858"/>
                  <a:gd name="connsiteX1" fmla="*/ 147638 w 385334"/>
                  <a:gd name="connsiteY1" fmla="*/ 209549 h 209858"/>
                  <a:gd name="connsiteX2" fmla="*/ 238125 w 385334"/>
                  <a:gd name="connsiteY2" fmla="*/ 0 h 209858"/>
                  <a:gd name="connsiteX0" fmla="*/ 0 w 393795"/>
                  <a:gd name="connsiteY0" fmla="*/ 42863 h 285940"/>
                  <a:gd name="connsiteX1" fmla="*/ 176213 w 393795"/>
                  <a:gd name="connsiteY1" fmla="*/ 285749 h 285940"/>
                  <a:gd name="connsiteX2" fmla="*/ 238125 w 393795"/>
                  <a:gd name="connsiteY2" fmla="*/ 0 h 285940"/>
                  <a:gd name="connsiteX0" fmla="*/ 0 w 335438"/>
                  <a:gd name="connsiteY0" fmla="*/ 42863 h 285940"/>
                  <a:gd name="connsiteX1" fmla="*/ 176213 w 335438"/>
                  <a:gd name="connsiteY1" fmla="*/ 285749 h 285940"/>
                  <a:gd name="connsiteX2" fmla="*/ 238125 w 335438"/>
                  <a:gd name="connsiteY2" fmla="*/ 0 h 285940"/>
                  <a:gd name="connsiteX0" fmla="*/ 37661 w 373099"/>
                  <a:gd name="connsiteY0" fmla="*/ 42863 h 286016"/>
                  <a:gd name="connsiteX1" fmla="*/ 213874 w 373099"/>
                  <a:gd name="connsiteY1" fmla="*/ 285749 h 286016"/>
                  <a:gd name="connsiteX2" fmla="*/ 275786 w 373099"/>
                  <a:gd name="connsiteY2" fmla="*/ 0 h 286016"/>
                  <a:gd name="connsiteX0" fmla="*/ 37661 w 391748"/>
                  <a:gd name="connsiteY0" fmla="*/ 42863 h 286016"/>
                  <a:gd name="connsiteX1" fmla="*/ 213874 w 391748"/>
                  <a:gd name="connsiteY1" fmla="*/ 285749 h 286016"/>
                  <a:gd name="connsiteX2" fmla="*/ 275786 w 391748"/>
                  <a:gd name="connsiteY2" fmla="*/ 0 h 286016"/>
                  <a:gd name="connsiteX0" fmla="*/ 37661 w 371037"/>
                  <a:gd name="connsiteY0" fmla="*/ 42863 h 286016"/>
                  <a:gd name="connsiteX1" fmla="*/ 213874 w 371037"/>
                  <a:gd name="connsiteY1" fmla="*/ 285749 h 286016"/>
                  <a:gd name="connsiteX2" fmla="*/ 275786 w 371037"/>
                  <a:gd name="connsiteY2" fmla="*/ 0 h 286016"/>
                  <a:gd name="connsiteX0" fmla="*/ 25283 w 312546"/>
                  <a:gd name="connsiteY0" fmla="*/ 38100 h 281199"/>
                  <a:gd name="connsiteX1" fmla="*/ 201496 w 312546"/>
                  <a:gd name="connsiteY1" fmla="*/ 280986 h 281199"/>
                  <a:gd name="connsiteX2" fmla="*/ 239595 w 312546"/>
                  <a:gd name="connsiteY2" fmla="*/ 0 h 281199"/>
                  <a:gd name="connsiteX0" fmla="*/ 26979 w 289609"/>
                  <a:gd name="connsiteY0" fmla="*/ 33338 h 281145"/>
                  <a:gd name="connsiteX1" fmla="*/ 179379 w 289609"/>
                  <a:gd name="connsiteY1" fmla="*/ 280986 h 281145"/>
                  <a:gd name="connsiteX2" fmla="*/ 217478 w 289609"/>
                  <a:gd name="connsiteY2" fmla="*/ 0 h 281145"/>
                  <a:gd name="connsiteX0" fmla="*/ 28509 w 271442"/>
                  <a:gd name="connsiteY0" fmla="*/ 28576 h 281100"/>
                  <a:gd name="connsiteX1" fmla="*/ 161859 w 271442"/>
                  <a:gd name="connsiteY1" fmla="*/ 280986 h 281100"/>
                  <a:gd name="connsiteX2" fmla="*/ 199958 w 271442"/>
                  <a:gd name="connsiteY2" fmla="*/ 0 h 281100"/>
                  <a:gd name="connsiteX0" fmla="*/ 28509 w 315813"/>
                  <a:gd name="connsiteY0" fmla="*/ 28576 h 281100"/>
                  <a:gd name="connsiteX1" fmla="*/ 161859 w 315813"/>
                  <a:gd name="connsiteY1" fmla="*/ 280986 h 281100"/>
                  <a:gd name="connsiteX2" fmla="*/ 199958 w 315813"/>
                  <a:gd name="connsiteY2" fmla="*/ 0 h 281100"/>
                  <a:gd name="connsiteX0" fmla="*/ 43718 w 358871"/>
                  <a:gd name="connsiteY0" fmla="*/ 28576 h 281912"/>
                  <a:gd name="connsiteX1" fmla="*/ 177068 w 358871"/>
                  <a:gd name="connsiteY1" fmla="*/ 280986 h 281912"/>
                  <a:gd name="connsiteX2" fmla="*/ 215167 w 358871"/>
                  <a:gd name="connsiteY2" fmla="*/ 0 h 281912"/>
                  <a:gd name="connsiteX0" fmla="*/ 92112 w 407265"/>
                  <a:gd name="connsiteY0" fmla="*/ 28576 h 282099"/>
                  <a:gd name="connsiteX1" fmla="*/ 225462 w 407265"/>
                  <a:gd name="connsiteY1" fmla="*/ 280986 h 282099"/>
                  <a:gd name="connsiteX2" fmla="*/ 263561 w 407265"/>
                  <a:gd name="connsiteY2" fmla="*/ 0 h 282099"/>
                  <a:gd name="connsiteX0" fmla="*/ 92112 w 392798"/>
                  <a:gd name="connsiteY0" fmla="*/ 28576 h 282099"/>
                  <a:gd name="connsiteX1" fmla="*/ 225462 w 392798"/>
                  <a:gd name="connsiteY1" fmla="*/ 280986 h 282099"/>
                  <a:gd name="connsiteX2" fmla="*/ 263561 w 392798"/>
                  <a:gd name="connsiteY2" fmla="*/ 0 h 282099"/>
                  <a:gd name="connsiteX0" fmla="*/ 85785 w 386471"/>
                  <a:gd name="connsiteY0" fmla="*/ 28576 h 282178"/>
                  <a:gd name="connsiteX1" fmla="*/ 219135 w 386471"/>
                  <a:gd name="connsiteY1" fmla="*/ 280986 h 282178"/>
                  <a:gd name="connsiteX2" fmla="*/ 257234 w 386471"/>
                  <a:gd name="connsiteY2" fmla="*/ 0 h 282178"/>
                  <a:gd name="connsiteX0" fmla="*/ 86885 w 385923"/>
                  <a:gd name="connsiteY0" fmla="*/ 28576 h 253931"/>
                  <a:gd name="connsiteX1" fmla="*/ 215472 w 385923"/>
                  <a:gd name="connsiteY1" fmla="*/ 252411 h 253931"/>
                  <a:gd name="connsiteX2" fmla="*/ 258334 w 385923"/>
                  <a:gd name="connsiteY2" fmla="*/ 0 h 253931"/>
                  <a:gd name="connsiteX0" fmla="*/ 89851 w 392981"/>
                  <a:gd name="connsiteY0" fmla="*/ 28576 h 258550"/>
                  <a:gd name="connsiteX1" fmla="*/ 218438 w 392981"/>
                  <a:gd name="connsiteY1" fmla="*/ 252411 h 258550"/>
                  <a:gd name="connsiteX2" fmla="*/ 261300 w 392981"/>
                  <a:gd name="connsiteY2" fmla="*/ 0 h 258550"/>
                  <a:gd name="connsiteX0" fmla="*/ 89851 w 378685"/>
                  <a:gd name="connsiteY0" fmla="*/ 28576 h 258550"/>
                  <a:gd name="connsiteX1" fmla="*/ 218438 w 378685"/>
                  <a:gd name="connsiteY1" fmla="*/ 252411 h 258550"/>
                  <a:gd name="connsiteX2" fmla="*/ 261300 w 378685"/>
                  <a:gd name="connsiteY2" fmla="*/ 0 h 258550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626 w 375361"/>
                  <a:gd name="connsiteY0" fmla="*/ 28576 h 254293"/>
                  <a:gd name="connsiteX1" fmla="*/ 206213 w 375361"/>
                  <a:gd name="connsiteY1" fmla="*/ 252411 h 254293"/>
                  <a:gd name="connsiteX2" fmla="*/ 249075 w 375361"/>
                  <a:gd name="connsiteY2" fmla="*/ 0 h 254293"/>
                  <a:gd name="connsiteX0" fmla="*/ 57675 w 387916"/>
                  <a:gd name="connsiteY0" fmla="*/ 0 h 223891"/>
                  <a:gd name="connsiteX1" fmla="*/ 186262 w 387916"/>
                  <a:gd name="connsiteY1" fmla="*/ 223835 h 223891"/>
                  <a:gd name="connsiteX2" fmla="*/ 317230 w 387916"/>
                  <a:gd name="connsiteY2" fmla="*/ 21431 h 223891"/>
                  <a:gd name="connsiteX0" fmla="*/ 52675 w 426820"/>
                  <a:gd name="connsiteY0" fmla="*/ 19050 h 202483"/>
                  <a:gd name="connsiteX1" fmla="*/ 224124 w 426820"/>
                  <a:gd name="connsiteY1" fmla="*/ 202404 h 202483"/>
                  <a:gd name="connsiteX2" fmla="*/ 355092 w 426820"/>
                  <a:gd name="connsiteY2" fmla="*/ 0 h 202483"/>
                  <a:gd name="connsiteX0" fmla="*/ 51679 w 435583"/>
                  <a:gd name="connsiteY0" fmla="*/ 19050 h 202483"/>
                  <a:gd name="connsiteX1" fmla="*/ 232653 w 435583"/>
                  <a:gd name="connsiteY1" fmla="*/ 202404 h 202483"/>
                  <a:gd name="connsiteX2" fmla="*/ 363621 w 435583"/>
                  <a:gd name="connsiteY2" fmla="*/ 0 h 202483"/>
                  <a:gd name="connsiteX0" fmla="*/ 51195 w 439980"/>
                  <a:gd name="connsiteY0" fmla="*/ 42863 h 202886"/>
                  <a:gd name="connsiteX1" fmla="*/ 236932 w 439980"/>
                  <a:gd name="connsiteY1" fmla="*/ 202404 h 202886"/>
                  <a:gd name="connsiteX2" fmla="*/ 367900 w 439980"/>
                  <a:gd name="connsiteY2" fmla="*/ 0 h 202886"/>
                  <a:gd name="connsiteX0" fmla="*/ 51325 w 446259"/>
                  <a:gd name="connsiteY0" fmla="*/ 42863 h 202886"/>
                  <a:gd name="connsiteX1" fmla="*/ 237062 w 446259"/>
                  <a:gd name="connsiteY1" fmla="*/ 202404 h 202886"/>
                  <a:gd name="connsiteX2" fmla="*/ 375174 w 446259"/>
                  <a:gd name="connsiteY2" fmla="*/ 0 h 202886"/>
                  <a:gd name="connsiteX0" fmla="*/ 51542 w 456783"/>
                  <a:gd name="connsiteY0" fmla="*/ 42863 h 202886"/>
                  <a:gd name="connsiteX1" fmla="*/ 237279 w 456783"/>
                  <a:gd name="connsiteY1" fmla="*/ 202404 h 202886"/>
                  <a:gd name="connsiteX2" fmla="*/ 387297 w 456783"/>
                  <a:gd name="connsiteY2" fmla="*/ 0 h 202886"/>
                  <a:gd name="connsiteX0" fmla="*/ 51542 w 402946"/>
                  <a:gd name="connsiteY0" fmla="*/ 42863 h 202886"/>
                  <a:gd name="connsiteX1" fmla="*/ 237279 w 402946"/>
                  <a:gd name="connsiteY1" fmla="*/ 202404 h 202886"/>
                  <a:gd name="connsiteX2" fmla="*/ 387297 w 402946"/>
                  <a:gd name="connsiteY2" fmla="*/ 0 h 202886"/>
                  <a:gd name="connsiteX0" fmla="*/ 1430 w 352834"/>
                  <a:gd name="connsiteY0" fmla="*/ 42863 h 207419"/>
                  <a:gd name="connsiteX1" fmla="*/ 187167 w 352834"/>
                  <a:gd name="connsiteY1" fmla="*/ 202404 h 207419"/>
                  <a:gd name="connsiteX2" fmla="*/ 337185 w 352834"/>
                  <a:gd name="connsiteY2" fmla="*/ 0 h 207419"/>
                  <a:gd name="connsiteX0" fmla="*/ 1466 w 348052"/>
                  <a:gd name="connsiteY0" fmla="*/ 145257 h 255779"/>
                  <a:gd name="connsiteX1" fmla="*/ 182440 w 348052"/>
                  <a:gd name="connsiteY1" fmla="*/ 202404 h 255779"/>
                  <a:gd name="connsiteX2" fmla="*/ 332458 w 348052"/>
                  <a:gd name="connsiteY2" fmla="*/ 0 h 255779"/>
                  <a:gd name="connsiteX0" fmla="*/ 0 w 330992"/>
                  <a:gd name="connsiteY0" fmla="*/ 145257 h 145257"/>
                  <a:gd name="connsiteX1" fmla="*/ 330992 w 330992"/>
                  <a:gd name="connsiteY1" fmla="*/ 0 h 145257"/>
                  <a:gd name="connsiteX0" fmla="*/ 0 w 326230"/>
                  <a:gd name="connsiteY0" fmla="*/ 16669 h 16669"/>
                  <a:gd name="connsiteX1" fmla="*/ 326230 w 326230"/>
                  <a:gd name="connsiteY1" fmla="*/ 0 h 16669"/>
                  <a:gd name="connsiteX0" fmla="*/ 0 w 319087"/>
                  <a:gd name="connsiteY0" fmla="*/ 16669 h 16669"/>
                  <a:gd name="connsiteX1" fmla="*/ 319087 w 319087"/>
                  <a:gd name="connsiteY1" fmla="*/ 0 h 16669"/>
                  <a:gd name="connsiteX0" fmla="*/ 0 w 319087"/>
                  <a:gd name="connsiteY0" fmla="*/ 16669 h 43175"/>
                  <a:gd name="connsiteX1" fmla="*/ 319087 w 319087"/>
                  <a:gd name="connsiteY1" fmla="*/ 0 h 43175"/>
                  <a:gd name="connsiteX0" fmla="*/ 0 w 319087"/>
                  <a:gd name="connsiteY0" fmla="*/ 16669 h 73562"/>
                  <a:gd name="connsiteX1" fmla="*/ 319087 w 319087"/>
                  <a:gd name="connsiteY1" fmla="*/ 0 h 73562"/>
                  <a:gd name="connsiteX0" fmla="*/ 0 w 319087"/>
                  <a:gd name="connsiteY0" fmla="*/ 16669 h 80716"/>
                  <a:gd name="connsiteX1" fmla="*/ 319087 w 319087"/>
                  <a:gd name="connsiteY1" fmla="*/ 0 h 80716"/>
                  <a:gd name="connsiteX0" fmla="*/ 0 w 319087"/>
                  <a:gd name="connsiteY0" fmla="*/ 19050 h 81966"/>
                  <a:gd name="connsiteX1" fmla="*/ 319087 w 319087"/>
                  <a:gd name="connsiteY1" fmla="*/ 0 h 81966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9087" h="77767">
                    <a:moveTo>
                      <a:pt x="0" y="19050"/>
                    </a:moveTo>
                    <a:cubicBezTo>
                      <a:pt x="75406" y="103981"/>
                      <a:pt x="248444" y="96043"/>
                      <a:pt x="319087" y="0"/>
                    </a:cubicBezTo>
                  </a:path>
                </a:pathLst>
              </a:custGeom>
              <a:noFill/>
              <a:ln w="38100" cap="rnd">
                <a:solidFill>
                  <a:srgbClr val="E6C22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196" name="Freeform: Shape 5195">
              <a:extLst>
                <a:ext uri="{FF2B5EF4-FFF2-40B4-BE49-F238E27FC236}">
                  <a16:creationId xmlns:a16="http://schemas.microsoft.com/office/drawing/2014/main" id="{E3A1F591-7256-7330-691C-6A2B93921DD2}"/>
                </a:ext>
              </a:extLst>
            </p:cNvPr>
            <p:cNvSpPr/>
            <p:nvPr/>
          </p:nvSpPr>
          <p:spPr>
            <a:xfrm>
              <a:off x="14664327" y="10566387"/>
              <a:ext cx="113197" cy="55721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197" h="557214">
                  <a:moveTo>
                    <a:pt x="113197" y="0"/>
                  </a:moveTo>
                  <a:cubicBezTo>
                    <a:pt x="-51109" y="109539"/>
                    <a:pt x="7631" y="388145"/>
                    <a:pt x="21916" y="55721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7" name="Rectangle 2841">
              <a:extLst>
                <a:ext uri="{FF2B5EF4-FFF2-40B4-BE49-F238E27FC236}">
                  <a16:creationId xmlns:a16="http://schemas.microsoft.com/office/drawing/2014/main" id="{781D00FA-8210-C19D-8245-B5D2F8FB0297}"/>
                </a:ext>
              </a:extLst>
            </p:cNvPr>
            <p:cNvSpPr/>
            <p:nvPr/>
          </p:nvSpPr>
          <p:spPr>
            <a:xfrm>
              <a:off x="13169254" y="12300194"/>
              <a:ext cx="1141119" cy="923243"/>
            </a:xfrm>
            <a:custGeom>
              <a:avLst/>
              <a:gdLst>
                <a:gd name="connsiteX0" fmla="*/ 0 w 960120"/>
                <a:gd name="connsiteY0" fmla="*/ 0 h 761313"/>
                <a:gd name="connsiteX1" fmla="*/ 960120 w 960120"/>
                <a:gd name="connsiteY1" fmla="*/ 0 h 761313"/>
                <a:gd name="connsiteX2" fmla="*/ 960120 w 960120"/>
                <a:gd name="connsiteY2" fmla="*/ 761313 h 761313"/>
                <a:gd name="connsiteX3" fmla="*/ 0 w 960120"/>
                <a:gd name="connsiteY3" fmla="*/ 761313 h 761313"/>
                <a:gd name="connsiteX4" fmla="*/ 0 w 960120"/>
                <a:gd name="connsiteY4" fmla="*/ 0 h 761313"/>
                <a:gd name="connsiteX0" fmla="*/ 0 w 960120"/>
                <a:gd name="connsiteY0" fmla="*/ 0 h 923238"/>
                <a:gd name="connsiteX1" fmla="*/ 960120 w 960120"/>
                <a:gd name="connsiteY1" fmla="*/ 0 h 923238"/>
                <a:gd name="connsiteX2" fmla="*/ 960120 w 960120"/>
                <a:gd name="connsiteY2" fmla="*/ 761313 h 923238"/>
                <a:gd name="connsiteX3" fmla="*/ 80962 w 960120"/>
                <a:gd name="connsiteY3" fmla="*/ 923238 h 923238"/>
                <a:gd name="connsiteX4" fmla="*/ 0 w 960120"/>
                <a:gd name="connsiteY4" fmla="*/ 0 h 923238"/>
                <a:gd name="connsiteX0" fmla="*/ 0 w 1160145"/>
                <a:gd name="connsiteY0" fmla="*/ 523875 h 923238"/>
                <a:gd name="connsiteX1" fmla="*/ 1160145 w 1160145"/>
                <a:gd name="connsiteY1" fmla="*/ 0 h 923238"/>
                <a:gd name="connsiteX2" fmla="*/ 1160145 w 1160145"/>
                <a:gd name="connsiteY2" fmla="*/ 761313 h 923238"/>
                <a:gd name="connsiteX3" fmla="*/ 280987 w 1160145"/>
                <a:gd name="connsiteY3" fmla="*/ 923238 h 923238"/>
                <a:gd name="connsiteX4" fmla="*/ 0 w 1160145"/>
                <a:gd name="connsiteY4" fmla="*/ 523875 h 923238"/>
                <a:gd name="connsiteX0" fmla="*/ 0 w 1160145"/>
                <a:gd name="connsiteY0" fmla="*/ 495300 h 894663"/>
                <a:gd name="connsiteX1" fmla="*/ 760095 w 1160145"/>
                <a:gd name="connsiteY1" fmla="*/ 0 h 894663"/>
                <a:gd name="connsiteX2" fmla="*/ 1160145 w 1160145"/>
                <a:gd name="connsiteY2" fmla="*/ 732738 h 894663"/>
                <a:gd name="connsiteX3" fmla="*/ 280987 w 1160145"/>
                <a:gd name="connsiteY3" fmla="*/ 894663 h 894663"/>
                <a:gd name="connsiteX4" fmla="*/ 0 w 1160145"/>
                <a:gd name="connsiteY4" fmla="*/ 495300 h 894663"/>
                <a:gd name="connsiteX0" fmla="*/ 0 w 1060132"/>
                <a:gd name="connsiteY0" fmla="*/ 495300 h 894663"/>
                <a:gd name="connsiteX1" fmla="*/ 760095 w 1060132"/>
                <a:gd name="connsiteY1" fmla="*/ 0 h 894663"/>
                <a:gd name="connsiteX2" fmla="*/ 1060132 w 1060132"/>
                <a:gd name="connsiteY2" fmla="*/ 461276 h 894663"/>
                <a:gd name="connsiteX3" fmla="*/ 280987 w 1060132"/>
                <a:gd name="connsiteY3" fmla="*/ 894663 h 894663"/>
                <a:gd name="connsiteX4" fmla="*/ 0 w 1060132"/>
                <a:gd name="connsiteY4" fmla="*/ 495300 h 894663"/>
                <a:gd name="connsiteX0" fmla="*/ 0 w 1060132"/>
                <a:gd name="connsiteY0" fmla="*/ 450850 h 850213"/>
                <a:gd name="connsiteX1" fmla="*/ 798195 w 1060132"/>
                <a:gd name="connsiteY1" fmla="*/ 0 h 850213"/>
                <a:gd name="connsiteX2" fmla="*/ 1060132 w 1060132"/>
                <a:gd name="connsiteY2" fmla="*/ 416826 h 850213"/>
                <a:gd name="connsiteX3" fmla="*/ 280987 w 1060132"/>
                <a:gd name="connsiteY3" fmla="*/ 850213 h 850213"/>
                <a:gd name="connsiteX4" fmla="*/ 0 w 1060132"/>
                <a:gd name="connsiteY4" fmla="*/ 450850 h 850213"/>
                <a:gd name="connsiteX0" fmla="*/ 0 w 1034732"/>
                <a:gd name="connsiteY0" fmla="*/ 450850 h 850213"/>
                <a:gd name="connsiteX1" fmla="*/ 798195 w 1034732"/>
                <a:gd name="connsiteY1" fmla="*/ 0 h 850213"/>
                <a:gd name="connsiteX2" fmla="*/ 1034732 w 1034732"/>
                <a:gd name="connsiteY2" fmla="*/ 378726 h 850213"/>
                <a:gd name="connsiteX3" fmla="*/ 280987 w 1034732"/>
                <a:gd name="connsiteY3" fmla="*/ 850213 h 850213"/>
                <a:gd name="connsiteX4" fmla="*/ 0 w 1034732"/>
                <a:gd name="connsiteY4" fmla="*/ 450850 h 850213"/>
                <a:gd name="connsiteX0" fmla="*/ 0 w 1034732"/>
                <a:gd name="connsiteY0" fmla="*/ 450850 h 901013"/>
                <a:gd name="connsiteX1" fmla="*/ 798195 w 1034732"/>
                <a:gd name="connsiteY1" fmla="*/ 0 h 901013"/>
                <a:gd name="connsiteX2" fmla="*/ 1034732 w 1034732"/>
                <a:gd name="connsiteY2" fmla="*/ 378726 h 901013"/>
                <a:gd name="connsiteX3" fmla="*/ 198437 w 1034732"/>
                <a:gd name="connsiteY3" fmla="*/ 901013 h 901013"/>
                <a:gd name="connsiteX4" fmla="*/ 0 w 1034732"/>
                <a:gd name="connsiteY4" fmla="*/ 450850 h 901013"/>
                <a:gd name="connsiteX0" fmla="*/ 0 w 1047432"/>
                <a:gd name="connsiteY0" fmla="*/ 450850 h 901013"/>
                <a:gd name="connsiteX1" fmla="*/ 798195 w 1047432"/>
                <a:gd name="connsiteY1" fmla="*/ 0 h 901013"/>
                <a:gd name="connsiteX2" fmla="*/ 1047432 w 1047432"/>
                <a:gd name="connsiteY2" fmla="*/ 397776 h 901013"/>
                <a:gd name="connsiteX3" fmla="*/ 198437 w 1047432"/>
                <a:gd name="connsiteY3" fmla="*/ 901013 h 901013"/>
                <a:gd name="connsiteX4" fmla="*/ 0 w 1047432"/>
                <a:gd name="connsiteY4" fmla="*/ 450850 h 901013"/>
                <a:gd name="connsiteX0" fmla="*/ 0 w 1091882"/>
                <a:gd name="connsiteY0" fmla="*/ 444500 h 901013"/>
                <a:gd name="connsiteX1" fmla="*/ 842645 w 1091882"/>
                <a:gd name="connsiteY1" fmla="*/ 0 h 901013"/>
                <a:gd name="connsiteX2" fmla="*/ 1091882 w 1091882"/>
                <a:gd name="connsiteY2" fmla="*/ 397776 h 901013"/>
                <a:gd name="connsiteX3" fmla="*/ 242887 w 1091882"/>
                <a:gd name="connsiteY3" fmla="*/ 901013 h 901013"/>
                <a:gd name="connsiteX4" fmla="*/ 0 w 1091882"/>
                <a:gd name="connsiteY4" fmla="*/ 444500 h 9010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110746"/>
                <a:gd name="connsiteY0" fmla="*/ 482600 h 939113"/>
                <a:gd name="connsiteX1" fmla="*/ 804545 w 1110746"/>
                <a:gd name="connsiteY1" fmla="*/ 0 h 939113"/>
                <a:gd name="connsiteX2" fmla="*/ 1091882 w 1110746"/>
                <a:gd name="connsiteY2" fmla="*/ 435876 h 939113"/>
                <a:gd name="connsiteX3" fmla="*/ 242887 w 1110746"/>
                <a:gd name="connsiteY3" fmla="*/ 939113 h 939113"/>
                <a:gd name="connsiteX4" fmla="*/ 0 w 1110746"/>
                <a:gd name="connsiteY4" fmla="*/ 482600 h 939113"/>
                <a:gd name="connsiteX0" fmla="*/ 0 w 1139914"/>
                <a:gd name="connsiteY0" fmla="*/ 482727 h 939240"/>
                <a:gd name="connsiteX1" fmla="*/ 804545 w 1139914"/>
                <a:gd name="connsiteY1" fmla="*/ 127 h 939240"/>
                <a:gd name="connsiteX2" fmla="*/ 1091882 w 1139914"/>
                <a:gd name="connsiteY2" fmla="*/ 436003 h 939240"/>
                <a:gd name="connsiteX3" fmla="*/ 242887 w 1139914"/>
                <a:gd name="connsiteY3" fmla="*/ 939240 h 939240"/>
                <a:gd name="connsiteX4" fmla="*/ 0 w 1139914"/>
                <a:gd name="connsiteY4" fmla="*/ 482727 h 939240"/>
                <a:gd name="connsiteX0" fmla="*/ 0 w 1115807"/>
                <a:gd name="connsiteY0" fmla="*/ 482755 h 939268"/>
                <a:gd name="connsiteX1" fmla="*/ 804545 w 1115807"/>
                <a:gd name="connsiteY1" fmla="*/ 155 h 939268"/>
                <a:gd name="connsiteX2" fmla="*/ 1091882 w 1115807"/>
                <a:gd name="connsiteY2" fmla="*/ 436031 h 939268"/>
                <a:gd name="connsiteX3" fmla="*/ 242887 w 1115807"/>
                <a:gd name="connsiteY3" fmla="*/ 939268 h 939268"/>
                <a:gd name="connsiteX4" fmla="*/ 0 w 1115807"/>
                <a:gd name="connsiteY4" fmla="*/ 482755 h 939268"/>
                <a:gd name="connsiteX0" fmla="*/ 28193 w 1144000"/>
                <a:gd name="connsiteY0" fmla="*/ 482755 h 939413"/>
                <a:gd name="connsiteX1" fmla="*/ 832738 w 1144000"/>
                <a:gd name="connsiteY1" fmla="*/ 155 h 939413"/>
                <a:gd name="connsiteX2" fmla="*/ 1120075 w 1144000"/>
                <a:gd name="connsiteY2" fmla="*/ 436031 h 939413"/>
                <a:gd name="connsiteX3" fmla="*/ 271080 w 1144000"/>
                <a:gd name="connsiteY3" fmla="*/ 939268 h 939413"/>
                <a:gd name="connsiteX4" fmla="*/ 28193 w 1144000"/>
                <a:gd name="connsiteY4" fmla="*/ 482755 h 939413"/>
                <a:gd name="connsiteX0" fmla="*/ 25782 w 1141589"/>
                <a:gd name="connsiteY0" fmla="*/ 482755 h 953296"/>
                <a:gd name="connsiteX1" fmla="*/ 830327 w 1141589"/>
                <a:gd name="connsiteY1" fmla="*/ 155 h 953296"/>
                <a:gd name="connsiteX2" fmla="*/ 1117664 w 1141589"/>
                <a:gd name="connsiteY2" fmla="*/ 436031 h 953296"/>
                <a:gd name="connsiteX3" fmla="*/ 268669 w 1141589"/>
                <a:gd name="connsiteY3" fmla="*/ 939268 h 953296"/>
                <a:gd name="connsiteX4" fmla="*/ 25782 w 1141589"/>
                <a:gd name="connsiteY4" fmla="*/ 482755 h 953296"/>
                <a:gd name="connsiteX0" fmla="*/ 28195 w 1144002"/>
                <a:gd name="connsiteY0" fmla="*/ 482755 h 939482"/>
                <a:gd name="connsiteX1" fmla="*/ 832740 w 1144002"/>
                <a:gd name="connsiteY1" fmla="*/ 155 h 939482"/>
                <a:gd name="connsiteX2" fmla="*/ 1120077 w 1144002"/>
                <a:gd name="connsiteY2" fmla="*/ 436031 h 939482"/>
                <a:gd name="connsiteX3" fmla="*/ 271082 w 1144002"/>
                <a:gd name="connsiteY3" fmla="*/ 939268 h 939482"/>
                <a:gd name="connsiteX4" fmla="*/ 28195 w 1144002"/>
                <a:gd name="connsiteY4" fmla="*/ 482755 h 939482"/>
                <a:gd name="connsiteX0" fmla="*/ 28195 w 1155915"/>
                <a:gd name="connsiteY0" fmla="*/ 482744 h 939524"/>
                <a:gd name="connsiteX1" fmla="*/ 832740 w 1155915"/>
                <a:gd name="connsiteY1" fmla="*/ 144 h 939524"/>
                <a:gd name="connsiteX2" fmla="*/ 1120077 w 1155915"/>
                <a:gd name="connsiteY2" fmla="*/ 436020 h 939524"/>
                <a:gd name="connsiteX3" fmla="*/ 271082 w 1155915"/>
                <a:gd name="connsiteY3" fmla="*/ 939257 h 939524"/>
                <a:gd name="connsiteX4" fmla="*/ 28195 w 1155915"/>
                <a:gd name="connsiteY4" fmla="*/ 482744 h 939524"/>
                <a:gd name="connsiteX0" fmla="*/ 28195 w 1157154"/>
                <a:gd name="connsiteY0" fmla="*/ 482744 h 939524"/>
                <a:gd name="connsiteX1" fmla="*/ 832740 w 1157154"/>
                <a:gd name="connsiteY1" fmla="*/ 144 h 939524"/>
                <a:gd name="connsiteX2" fmla="*/ 1120077 w 1157154"/>
                <a:gd name="connsiteY2" fmla="*/ 436020 h 939524"/>
                <a:gd name="connsiteX3" fmla="*/ 271082 w 1157154"/>
                <a:gd name="connsiteY3" fmla="*/ 939257 h 939524"/>
                <a:gd name="connsiteX4" fmla="*/ 28195 w 1157154"/>
                <a:gd name="connsiteY4" fmla="*/ 482744 h 939524"/>
                <a:gd name="connsiteX0" fmla="*/ 28195 w 1167659"/>
                <a:gd name="connsiteY0" fmla="*/ 486721 h 943501"/>
                <a:gd name="connsiteX1" fmla="*/ 832740 w 1167659"/>
                <a:gd name="connsiteY1" fmla="*/ 4121 h 943501"/>
                <a:gd name="connsiteX2" fmla="*/ 1120077 w 1167659"/>
                <a:gd name="connsiteY2" fmla="*/ 439997 h 943501"/>
                <a:gd name="connsiteX3" fmla="*/ 271082 w 1167659"/>
                <a:gd name="connsiteY3" fmla="*/ 943234 h 943501"/>
                <a:gd name="connsiteX4" fmla="*/ 28195 w 1167659"/>
                <a:gd name="connsiteY4" fmla="*/ 486721 h 943501"/>
                <a:gd name="connsiteX0" fmla="*/ 27683 w 1167147"/>
                <a:gd name="connsiteY0" fmla="*/ 486721 h 946978"/>
                <a:gd name="connsiteX1" fmla="*/ 832228 w 1167147"/>
                <a:gd name="connsiteY1" fmla="*/ 4121 h 946978"/>
                <a:gd name="connsiteX2" fmla="*/ 1119565 w 1167147"/>
                <a:gd name="connsiteY2" fmla="*/ 439997 h 946978"/>
                <a:gd name="connsiteX3" fmla="*/ 270570 w 1167147"/>
                <a:gd name="connsiteY3" fmla="*/ 943234 h 946978"/>
                <a:gd name="connsiteX4" fmla="*/ 27683 w 1167147"/>
                <a:gd name="connsiteY4" fmla="*/ 486721 h 946978"/>
                <a:gd name="connsiteX0" fmla="*/ 39010 w 1178474"/>
                <a:gd name="connsiteY0" fmla="*/ 486721 h 947171"/>
                <a:gd name="connsiteX1" fmla="*/ 843555 w 1178474"/>
                <a:gd name="connsiteY1" fmla="*/ 4121 h 947171"/>
                <a:gd name="connsiteX2" fmla="*/ 1130892 w 1178474"/>
                <a:gd name="connsiteY2" fmla="*/ 439997 h 947171"/>
                <a:gd name="connsiteX3" fmla="*/ 281897 w 1178474"/>
                <a:gd name="connsiteY3" fmla="*/ 943234 h 947171"/>
                <a:gd name="connsiteX4" fmla="*/ 39010 w 1178474"/>
                <a:gd name="connsiteY4" fmla="*/ 486721 h 947171"/>
                <a:gd name="connsiteX0" fmla="*/ 40677 w 1158722"/>
                <a:gd name="connsiteY0" fmla="*/ 501930 h 939713"/>
                <a:gd name="connsiteX1" fmla="*/ 835697 w 1158722"/>
                <a:gd name="connsiteY1" fmla="*/ 280 h 939713"/>
                <a:gd name="connsiteX2" fmla="*/ 1123034 w 1158722"/>
                <a:gd name="connsiteY2" fmla="*/ 436156 h 939713"/>
                <a:gd name="connsiteX3" fmla="*/ 274039 w 1158722"/>
                <a:gd name="connsiteY3" fmla="*/ 939393 h 939713"/>
                <a:gd name="connsiteX4" fmla="*/ 40677 w 1158722"/>
                <a:gd name="connsiteY4" fmla="*/ 501930 h 939713"/>
                <a:gd name="connsiteX0" fmla="*/ 40677 w 1171327"/>
                <a:gd name="connsiteY0" fmla="*/ 501930 h 939713"/>
                <a:gd name="connsiteX1" fmla="*/ 835697 w 1171327"/>
                <a:gd name="connsiteY1" fmla="*/ 280 h 939713"/>
                <a:gd name="connsiteX2" fmla="*/ 1123034 w 1171327"/>
                <a:gd name="connsiteY2" fmla="*/ 436156 h 939713"/>
                <a:gd name="connsiteX3" fmla="*/ 274039 w 1171327"/>
                <a:gd name="connsiteY3" fmla="*/ 939393 h 939713"/>
                <a:gd name="connsiteX4" fmla="*/ 40677 w 1171327"/>
                <a:gd name="connsiteY4" fmla="*/ 501930 h 939713"/>
                <a:gd name="connsiteX0" fmla="*/ 20872 w 1151522"/>
                <a:gd name="connsiteY0" fmla="*/ 501930 h 939745"/>
                <a:gd name="connsiteX1" fmla="*/ 815892 w 1151522"/>
                <a:gd name="connsiteY1" fmla="*/ 280 h 939745"/>
                <a:gd name="connsiteX2" fmla="*/ 1103229 w 1151522"/>
                <a:gd name="connsiteY2" fmla="*/ 436156 h 939745"/>
                <a:gd name="connsiteX3" fmla="*/ 254234 w 1151522"/>
                <a:gd name="connsiteY3" fmla="*/ 939393 h 939745"/>
                <a:gd name="connsiteX4" fmla="*/ 20872 w 1151522"/>
                <a:gd name="connsiteY4" fmla="*/ 501930 h 939745"/>
                <a:gd name="connsiteX0" fmla="*/ 20872 w 1151522"/>
                <a:gd name="connsiteY0" fmla="*/ 501930 h 939684"/>
                <a:gd name="connsiteX1" fmla="*/ 815892 w 1151522"/>
                <a:gd name="connsiteY1" fmla="*/ 280 h 939684"/>
                <a:gd name="connsiteX2" fmla="*/ 1103229 w 1151522"/>
                <a:gd name="connsiteY2" fmla="*/ 436156 h 939684"/>
                <a:gd name="connsiteX3" fmla="*/ 254234 w 1151522"/>
                <a:gd name="connsiteY3" fmla="*/ 939393 h 939684"/>
                <a:gd name="connsiteX4" fmla="*/ 20872 w 1151522"/>
                <a:gd name="connsiteY4" fmla="*/ 501930 h 939684"/>
                <a:gd name="connsiteX0" fmla="*/ 20011 w 1150661"/>
                <a:gd name="connsiteY0" fmla="*/ 501930 h 940358"/>
                <a:gd name="connsiteX1" fmla="*/ 815031 w 1150661"/>
                <a:gd name="connsiteY1" fmla="*/ 280 h 940358"/>
                <a:gd name="connsiteX2" fmla="*/ 1102368 w 1150661"/>
                <a:gd name="connsiteY2" fmla="*/ 436156 h 940358"/>
                <a:gd name="connsiteX3" fmla="*/ 253373 w 1150661"/>
                <a:gd name="connsiteY3" fmla="*/ 939393 h 940358"/>
                <a:gd name="connsiteX4" fmla="*/ 20011 w 1150661"/>
                <a:gd name="connsiteY4" fmla="*/ 501930 h 940358"/>
                <a:gd name="connsiteX0" fmla="*/ 24830 w 1155480"/>
                <a:gd name="connsiteY0" fmla="*/ 501930 h 940358"/>
                <a:gd name="connsiteX1" fmla="*/ 819850 w 1155480"/>
                <a:gd name="connsiteY1" fmla="*/ 280 h 940358"/>
                <a:gd name="connsiteX2" fmla="*/ 1107187 w 1155480"/>
                <a:gd name="connsiteY2" fmla="*/ 436156 h 940358"/>
                <a:gd name="connsiteX3" fmla="*/ 258192 w 1155480"/>
                <a:gd name="connsiteY3" fmla="*/ 939393 h 940358"/>
                <a:gd name="connsiteX4" fmla="*/ 24830 w 1155480"/>
                <a:gd name="connsiteY4" fmla="*/ 501930 h 940358"/>
                <a:gd name="connsiteX0" fmla="*/ 29260 w 1146763"/>
                <a:gd name="connsiteY0" fmla="*/ 501948 h 921406"/>
                <a:gd name="connsiteX1" fmla="*/ 824280 w 1146763"/>
                <a:gd name="connsiteY1" fmla="*/ 298 h 921406"/>
                <a:gd name="connsiteX2" fmla="*/ 1111617 w 1146763"/>
                <a:gd name="connsiteY2" fmla="*/ 436174 h 921406"/>
                <a:gd name="connsiteX3" fmla="*/ 256272 w 1146763"/>
                <a:gd name="connsiteY3" fmla="*/ 920361 h 921406"/>
                <a:gd name="connsiteX4" fmla="*/ 29260 w 1146763"/>
                <a:gd name="connsiteY4" fmla="*/ 501948 h 921406"/>
                <a:gd name="connsiteX0" fmla="*/ 29260 w 1146274"/>
                <a:gd name="connsiteY0" fmla="*/ 506073 h 925531"/>
                <a:gd name="connsiteX1" fmla="*/ 824280 w 1146274"/>
                <a:gd name="connsiteY1" fmla="*/ 4423 h 925531"/>
                <a:gd name="connsiteX2" fmla="*/ 1111617 w 1146274"/>
                <a:gd name="connsiteY2" fmla="*/ 440299 h 925531"/>
                <a:gd name="connsiteX3" fmla="*/ 256272 w 1146274"/>
                <a:gd name="connsiteY3" fmla="*/ 924486 h 925531"/>
                <a:gd name="connsiteX4" fmla="*/ 29260 w 1146274"/>
                <a:gd name="connsiteY4" fmla="*/ 506073 h 925531"/>
                <a:gd name="connsiteX0" fmla="*/ 30196 w 1130835"/>
                <a:gd name="connsiteY0" fmla="*/ 502128 h 921021"/>
                <a:gd name="connsiteX1" fmla="*/ 825216 w 1130835"/>
                <a:gd name="connsiteY1" fmla="*/ 478 h 921021"/>
                <a:gd name="connsiteX2" fmla="*/ 1106203 w 1130835"/>
                <a:gd name="connsiteY2" fmla="*/ 420479 h 921021"/>
                <a:gd name="connsiteX3" fmla="*/ 257208 w 1130835"/>
                <a:gd name="connsiteY3" fmla="*/ 920541 h 921021"/>
                <a:gd name="connsiteX4" fmla="*/ 30196 w 1130835"/>
                <a:gd name="connsiteY4" fmla="*/ 502128 h 921021"/>
                <a:gd name="connsiteX0" fmla="*/ 30196 w 1135176"/>
                <a:gd name="connsiteY0" fmla="*/ 502640 h 921533"/>
                <a:gd name="connsiteX1" fmla="*/ 825216 w 1135176"/>
                <a:gd name="connsiteY1" fmla="*/ 990 h 921533"/>
                <a:gd name="connsiteX2" fmla="*/ 1106203 w 1135176"/>
                <a:gd name="connsiteY2" fmla="*/ 420991 h 921533"/>
                <a:gd name="connsiteX3" fmla="*/ 257208 w 1135176"/>
                <a:gd name="connsiteY3" fmla="*/ 921053 h 921533"/>
                <a:gd name="connsiteX4" fmla="*/ 30196 w 1135176"/>
                <a:gd name="connsiteY4" fmla="*/ 502640 h 921533"/>
                <a:gd name="connsiteX0" fmla="*/ 30196 w 1136425"/>
                <a:gd name="connsiteY0" fmla="*/ 502640 h 921533"/>
                <a:gd name="connsiteX1" fmla="*/ 825216 w 1136425"/>
                <a:gd name="connsiteY1" fmla="*/ 990 h 921533"/>
                <a:gd name="connsiteX2" fmla="*/ 1106203 w 1136425"/>
                <a:gd name="connsiteY2" fmla="*/ 420991 h 921533"/>
                <a:gd name="connsiteX3" fmla="*/ 257208 w 1136425"/>
                <a:gd name="connsiteY3" fmla="*/ 921053 h 921533"/>
                <a:gd name="connsiteX4" fmla="*/ 30196 w 1136425"/>
                <a:gd name="connsiteY4" fmla="*/ 502640 h 921533"/>
                <a:gd name="connsiteX0" fmla="*/ 30196 w 1136147"/>
                <a:gd name="connsiteY0" fmla="*/ 505203 h 924096"/>
                <a:gd name="connsiteX1" fmla="*/ 825216 w 1136147"/>
                <a:gd name="connsiteY1" fmla="*/ 3553 h 924096"/>
                <a:gd name="connsiteX2" fmla="*/ 1106203 w 1136147"/>
                <a:gd name="connsiteY2" fmla="*/ 423554 h 924096"/>
                <a:gd name="connsiteX3" fmla="*/ 257208 w 1136147"/>
                <a:gd name="connsiteY3" fmla="*/ 923616 h 924096"/>
                <a:gd name="connsiteX4" fmla="*/ 30196 w 1136147"/>
                <a:gd name="connsiteY4" fmla="*/ 505203 h 924096"/>
                <a:gd name="connsiteX0" fmla="*/ 30196 w 1135496"/>
                <a:gd name="connsiteY0" fmla="*/ 503056 h 921949"/>
                <a:gd name="connsiteX1" fmla="*/ 825216 w 1135496"/>
                <a:gd name="connsiteY1" fmla="*/ 1406 h 921949"/>
                <a:gd name="connsiteX2" fmla="*/ 1106203 w 1135496"/>
                <a:gd name="connsiteY2" fmla="*/ 421407 h 921949"/>
                <a:gd name="connsiteX3" fmla="*/ 257208 w 1135496"/>
                <a:gd name="connsiteY3" fmla="*/ 921469 h 921949"/>
                <a:gd name="connsiteX4" fmla="*/ 30196 w 1135496"/>
                <a:gd name="connsiteY4" fmla="*/ 503056 h 921949"/>
                <a:gd name="connsiteX0" fmla="*/ 30220 w 1135520"/>
                <a:gd name="connsiteY0" fmla="*/ 503056 h 921790"/>
                <a:gd name="connsiteX1" fmla="*/ 825240 w 1135520"/>
                <a:gd name="connsiteY1" fmla="*/ 1406 h 921790"/>
                <a:gd name="connsiteX2" fmla="*/ 1106227 w 1135520"/>
                <a:gd name="connsiteY2" fmla="*/ 421407 h 921790"/>
                <a:gd name="connsiteX3" fmla="*/ 257232 w 1135520"/>
                <a:gd name="connsiteY3" fmla="*/ 921469 h 921790"/>
                <a:gd name="connsiteX4" fmla="*/ 30220 w 1135520"/>
                <a:gd name="connsiteY4" fmla="*/ 503056 h 921790"/>
                <a:gd name="connsiteX0" fmla="*/ 36011 w 1141311"/>
                <a:gd name="connsiteY0" fmla="*/ 503056 h 921790"/>
                <a:gd name="connsiteX1" fmla="*/ 831031 w 1141311"/>
                <a:gd name="connsiteY1" fmla="*/ 1406 h 921790"/>
                <a:gd name="connsiteX2" fmla="*/ 1112018 w 1141311"/>
                <a:gd name="connsiteY2" fmla="*/ 421407 h 921790"/>
                <a:gd name="connsiteX3" fmla="*/ 263023 w 1141311"/>
                <a:gd name="connsiteY3" fmla="*/ 921469 h 921790"/>
                <a:gd name="connsiteX4" fmla="*/ 36011 w 1141311"/>
                <a:gd name="connsiteY4" fmla="*/ 503056 h 921790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119" h="923243">
                  <a:moveTo>
                    <a:pt x="36011" y="504830"/>
                  </a:moveTo>
                  <a:cubicBezTo>
                    <a:pt x="161776" y="361888"/>
                    <a:pt x="601860" y="67440"/>
                    <a:pt x="831031" y="3180"/>
                  </a:cubicBezTo>
                  <a:cubicBezTo>
                    <a:pt x="1047075" y="-34367"/>
                    <a:pt x="1209861" y="269837"/>
                    <a:pt x="1112018" y="423181"/>
                  </a:cubicBezTo>
                  <a:cubicBezTo>
                    <a:pt x="986508" y="562402"/>
                    <a:pt x="470933" y="904078"/>
                    <a:pt x="263023" y="923243"/>
                  </a:cubicBezTo>
                  <a:cubicBezTo>
                    <a:pt x="83474" y="912851"/>
                    <a:pt x="-72944" y="691511"/>
                    <a:pt x="36011" y="504830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8" name="Freeform: Shape 5197">
              <a:extLst>
                <a:ext uri="{FF2B5EF4-FFF2-40B4-BE49-F238E27FC236}">
                  <a16:creationId xmlns:a16="http://schemas.microsoft.com/office/drawing/2014/main" id="{265D9770-142D-5AD5-99E1-B0E5E6DAAC36}"/>
                </a:ext>
              </a:extLst>
            </p:cNvPr>
            <p:cNvSpPr/>
            <p:nvPr/>
          </p:nvSpPr>
          <p:spPr>
            <a:xfrm>
              <a:off x="14074159" y="12394093"/>
              <a:ext cx="173502" cy="20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6668 w 348423"/>
                <a:gd name="connsiteY0" fmla="*/ 0 h 226752"/>
                <a:gd name="connsiteX1" fmla="*/ 185255 w 348423"/>
                <a:gd name="connsiteY1" fmla="*/ 223835 h 226752"/>
                <a:gd name="connsiteX2" fmla="*/ 270980 w 348423"/>
                <a:gd name="connsiteY2" fmla="*/ 119062 h 226752"/>
                <a:gd name="connsiteX0" fmla="*/ 0 w 214312"/>
                <a:gd name="connsiteY0" fmla="*/ 0 h 119062"/>
                <a:gd name="connsiteX1" fmla="*/ 214312 w 214312"/>
                <a:gd name="connsiteY1" fmla="*/ 119062 h 119062"/>
                <a:gd name="connsiteX0" fmla="*/ 0 w 157162"/>
                <a:gd name="connsiteY0" fmla="*/ 0 h 211931"/>
                <a:gd name="connsiteX1" fmla="*/ 157162 w 157162"/>
                <a:gd name="connsiteY1" fmla="*/ 211931 h 211931"/>
                <a:gd name="connsiteX0" fmla="*/ 0 w 121443"/>
                <a:gd name="connsiteY0" fmla="*/ 0 h 219075"/>
                <a:gd name="connsiteX1" fmla="*/ 121443 w 121443"/>
                <a:gd name="connsiteY1" fmla="*/ 219075 h 219075"/>
                <a:gd name="connsiteX0" fmla="*/ 43185 w 164628"/>
                <a:gd name="connsiteY0" fmla="*/ 15191 h 234266"/>
                <a:gd name="connsiteX1" fmla="*/ 164628 w 164628"/>
                <a:gd name="connsiteY1" fmla="*/ 234266 h 234266"/>
                <a:gd name="connsiteX0" fmla="*/ 46324 w 146335"/>
                <a:gd name="connsiteY0" fmla="*/ 16008 h 220796"/>
                <a:gd name="connsiteX1" fmla="*/ 146335 w 146335"/>
                <a:gd name="connsiteY1" fmla="*/ 220796 h 220796"/>
                <a:gd name="connsiteX0" fmla="*/ 44876 w 154412"/>
                <a:gd name="connsiteY0" fmla="*/ 21549 h 157281"/>
                <a:gd name="connsiteX1" fmla="*/ 154412 w 154412"/>
                <a:gd name="connsiteY1" fmla="*/ 157281 h 157281"/>
                <a:gd name="connsiteX0" fmla="*/ 39223 w 148909"/>
                <a:gd name="connsiteY0" fmla="*/ 10773 h 177024"/>
                <a:gd name="connsiteX1" fmla="*/ 148759 w 148909"/>
                <a:gd name="connsiteY1" fmla="*/ 146505 h 177024"/>
                <a:gd name="connsiteX0" fmla="*/ 51634 w 161304"/>
                <a:gd name="connsiteY0" fmla="*/ 5548 h 173497"/>
                <a:gd name="connsiteX1" fmla="*/ 161170 w 161304"/>
                <a:gd name="connsiteY1" fmla="*/ 141280 h 173497"/>
                <a:gd name="connsiteX0" fmla="*/ 53243 w 151013"/>
                <a:gd name="connsiteY0" fmla="*/ 5745 h 162772"/>
                <a:gd name="connsiteX1" fmla="*/ 150873 w 151013"/>
                <a:gd name="connsiteY1" fmla="*/ 129571 h 162772"/>
                <a:gd name="connsiteX0" fmla="*/ 57160 w 128751"/>
                <a:gd name="connsiteY0" fmla="*/ 6094 h 145779"/>
                <a:gd name="connsiteX1" fmla="*/ 128596 w 128751"/>
                <a:gd name="connsiteY1" fmla="*/ 110870 h 145779"/>
                <a:gd name="connsiteX0" fmla="*/ 89882 w 161436"/>
                <a:gd name="connsiteY0" fmla="*/ 16990 h 153264"/>
                <a:gd name="connsiteX1" fmla="*/ 161318 w 161436"/>
                <a:gd name="connsiteY1" fmla="*/ 121766 h 153264"/>
                <a:gd name="connsiteX0" fmla="*/ 99192 w 170628"/>
                <a:gd name="connsiteY0" fmla="*/ 13376 h 190498"/>
                <a:gd name="connsiteX1" fmla="*/ 170628 w 170628"/>
                <a:gd name="connsiteY1" fmla="*/ 118152 h 190498"/>
                <a:gd name="connsiteX0" fmla="*/ 128589 w 200025"/>
                <a:gd name="connsiteY0" fmla="*/ 0 h 178278"/>
                <a:gd name="connsiteX1" fmla="*/ 53537 w 200025"/>
                <a:gd name="connsiteY1" fmla="*/ 104313 h 178278"/>
                <a:gd name="connsiteX2" fmla="*/ 200025 w 200025"/>
                <a:gd name="connsiteY2" fmla="*/ 104776 h 178278"/>
                <a:gd name="connsiteX0" fmla="*/ 75984 w 147420"/>
                <a:gd name="connsiteY0" fmla="*/ 0 h 214750"/>
                <a:gd name="connsiteX1" fmla="*/ 932 w 147420"/>
                <a:gd name="connsiteY1" fmla="*/ 104313 h 214750"/>
                <a:gd name="connsiteX2" fmla="*/ 147420 w 147420"/>
                <a:gd name="connsiteY2" fmla="*/ 104776 h 214750"/>
                <a:gd name="connsiteX0" fmla="*/ 78300 w 149736"/>
                <a:gd name="connsiteY0" fmla="*/ 0 h 218983"/>
                <a:gd name="connsiteX1" fmla="*/ 3248 w 149736"/>
                <a:gd name="connsiteY1" fmla="*/ 104313 h 218983"/>
                <a:gd name="connsiteX2" fmla="*/ 149736 w 149736"/>
                <a:gd name="connsiteY2" fmla="*/ 104776 h 218983"/>
                <a:gd name="connsiteX0" fmla="*/ 88401 w 159837"/>
                <a:gd name="connsiteY0" fmla="*/ 0 h 229581"/>
                <a:gd name="connsiteX1" fmla="*/ 13349 w 159837"/>
                <a:gd name="connsiteY1" fmla="*/ 104313 h 229581"/>
                <a:gd name="connsiteX2" fmla="*/ 159837 w 159837"/>
                <a:gd name="connsiteY2" fmla="*/ 104776 h 229581"/>
                <a:gd name="connsiteX0" fmla="*/ 100319 w 171755"/>
                <a:gd name="connsiteY0" fmla="*/ 30850 h 260431"/>
                <a:gd name="connsiteX1" fmla="*/ 25267 w 171755"/>
                <a:gd name="connsiteY1" fmla="*/ 135163 h 260431"/>
                <a:gd name="connsiteX2" fmla="*/ 171755 w 171755"/>
                <a:gd name="connsiteY2" fmla="*/ 135626 h 260431"/>
                <a:gd name="connsiteX0" fmla="*/ 100319 w 173835"/>
                <a:gd name="connsiteY0" fmla="*/ 30850 h 246979"/>
                <a:gd name="connsiteX1" fmla="*/ 25267 w 173835"/>
                <a:gd name="connsiteY1" fmla="*/ 135163 h 246979"/>
                <a:gd name="connsiteX2" fmla="*/ 171755 w 173835"/>
                <a:gd name="connsiteY2" fmla="*/ 135626 h 246979"/>
                <a:gd name="connsiteX0" fmla="*/ 100319 w 177753"/>
                <a:gd name="connsiteY0" fmla="*/ 30850 h 244918"/>
                <a:gd name="connsiteX1" fmla="*/ 25267 w 177753"/>
                <a:gd name="connsiteY1" fmla="*/ 135163 h 244918"/>
                <a:gd name="connsiteX2" fmla="*/ 171755 w 177753"/>
                <a:gd name="connsiteY2" fmla="*/ 135626 h 244918"/>
                <a:gd name="connsiteX0" fmla="*/ 100319 w 185822"/>
                <a:gd name="connsiteY0" fmla="*/ 30850 h 230575"/>
                <a:gd name="connsiteX1" fmla="*/ 25267 w 185822"/>
                <a:gd name="connsiteY1" fmla="*/ 135163 h 230575"/>
                <a:gd name="connsiteX2" fmla="*/ 171755 w 185822"/>
                <a:gd name="connsiteY2" fmla="*/ 135626 h 230575"/>
                <a:gd name="connsiteX0" fmla="*/ 100319 w 185025"/>
                <a:gd name="connsiteY0" fmla="*/ 30850 h 234656"/>
                <a:gd name="connsiteX1" fmla="*/ 25267 w 185025"/>
                <a:gd name="connsiteY1" fmla="*/ 135163 h 234656"/>
                <a:gd name="connsiteX2" fmla="*/ 171755 w 185025"/>
                <a:gd name="connsiteY2" fmla="*/ 135626 h 234656"/>
                <a:gd name="connsiteX0" fmla="*/ 92794 w 177500"/>
                <a:gd name="connsiteY0" fmla="*/ 32869 h 236675"/>
                <a:gd name="connsiteX1" fmla="*/ 17742 w 177500"/>
                <a:gd name="connsiteY1" fmla="*/ 137182 h 236675"/>
                <a:gd name="connsiteX2" fmla="*/ 164230 w 177500"/>
                <a:gd name="connsiteY2" fmla="*/ 137645 h 236675"/>
                <a:gd name="connsiteX0" fmla="*/ 94650 w 179356"/>
                <a:gd name="connsiteY0" fmla="*/ 32869 h 236675"/>
                <a:gd name="connsiteX1" fmla="*/ 19598 w 179356"/>
                <a:gd name="connsiteY1" fmla="*/ 137182 h 236675"/>
                <a:gd name="connsiteX2" fmla="*/ 166086 w 179356"/>
                <a:gd name="connsiteY2" fmla="*/ 137645 h 236675"/>
                <a:gd name="connsiteX0" fmla="*/ 92729 w 177592"/>
                <a:gd name="connsiteY0" fmla="*/ 30030 h 241168"/>
                <a:gd name="connsiteX1" fmla="*/ 20059 w 177592"/>
                <a:gd name="connsiteY1" fmla="*/ 153393 h 241168"/>
                <a:gd name="connsiteX2" fmla="*/ 164165 w 177592"/>
                <a:gd name="connsiteY2" fmla="*/ 134806 h 241168"/>
                <a:gd name="connsiteX0" fmla="*/ 110527 w 198430"/>
                <a:gd name="connsiteY0" fmla="*/ 37859 h 267127"/>
                <a:gd name="connsiteX1" fmla="*/ 37857 w 198430"/>
                <a:gd name="connsiteY1" fmla="*/ 161222 h 267127"/>
                <a:gd name="connsiteX2" fmla="*/ 181963 w 198430"/>
                <a:gd name="connsiteY2" fmla="*/ 142635 h 267127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95542 w 179176"/>
                <a:gd name="connsiteY0" fmla="*/ 33951 h 237654"/>
                <a:gd name="connsiteX1" fmla="*/ 22872 w 179176"/>
                <a:gd name="connsiteY1" fmla="*/ 157314 h 237654"/>
                <a:gd name="connsiteX2" fmla="*/ 166978 w 179176"/>
                <a:gd name="connsiteY2" fmla="*/ 138727 h 237654"/>
                <a:gd name="connsiteX0" fmla="*/ 111241 w 193902"/>
                <a:gd name="connsiteY0" fmla="*/ 36992 h 234836"/>
                <a:gd name="connsiteX1" fmla="*/ 19521 w 193902"/>
                <a:gd name="connsiteY1" fmla="*/ 143687 h 234836"/>
                <a:gd name="connsiteX2" fmla="*/ 182677 w 193902"/>
                <a:gd name="connsiteY2" fmla="*/ 141768 h 234836"/>
                <a:gd name="connsiteX0" fmla="*/ 116245 w 200889"/>
                <a:gd name="connsiteY0" fmla="*/ 35769 h 246305"/>
                <a:gd name="connsiteX1" fmla="*/ 24525 w 200889"/>
                <a:gd name="connsiteY1" fmla="*/ 142464 h 246305"/>
                <a:gd name="connsiteX2" fmla="*/ 187681 w 200889"/>
                <a:gd name="connsiteY2" fmla="*/ 140545 h 246305"/>
                <a:gd name="connsiteX0" fmla="*/ 116245 w 210076"/>
                <a:gd name="connsiteY0" fmla="*/ 35769 h 229614"/>
                <a:gd name="connsiteX1" fmla="*/ 24525 w 210076"/>
                <a:gd name="connsiteY1" fmla="*/ 142464 h 229614"/>
                <a:gd name="connsiteX2" fmla="*/ 187681 w 210076"/>
                <a:gd name="connsiteY2" fmla="*/ 140545 h 229614"/>
                <a:gd name="connsiteX0" fmla="*/ 116245 w 207482"/>
                <a:gd name="connsiteY0" fmla="*/ 35769 h 229614"/>
                <a:gd name="connsiteX1" fmla="*/ 24525 w 207482"/>
                <a:gd name="connsiteY1" fmla="*/ 142464 h 229614"/>
                <a:gd name="connsiteX2" fmla="*/ 187681 w 207482"/>
                <a:gd name="connsiteY2" fmla="*/ 140545 h 229614"/>
                <a:gd name="connsiteX0" fmla="*/ 84474 w 179697"/>
                <a:gd name="connsiteY0" fmla="*/ 36217 h 229032"/>
                <a:gd name="connsiteX1" fmla="*/ 33235 w 179697"/>
                <a:gd name="connsiteY1" fmla="*/ 140531 h 229032"/>
                <a:gd name="connsiteX2" fmla="*/ 155910 w 179697"/>
                <a:gd name="connsiteY2" fmla="*/ 140993 h 229032"/>
                <a:gd name="connsiteX0" fmla="*/ 89727 w 184139"/>
                <a:gd name="connsiteY0" fmla="*/ 36676 h 228478"/>
                <a:gd name="connsiteX1" fmla="*/ 31345 w 184139"/>
                <a:gd name="connsiteY1" fmla="*/ 138608 h 228478"/>
                <a:gd name="connsiteX2" fmla="*/ 161163 w 184139"/>
                <a:gd name="connsiteY2" fmla="*/ 141452 h 228478"/>
                <a:gd name="connsiteX0" fmla="*/ 87415 w 181123"/>
                <a:gd name="connsiteY0" fmla="*/ 37271 h 229073"/>
                <a:gd name="connsiteX1" fmla="*/ 29033 w 181123"/>
                <a:gd name="connsiteY1" fmla="*/ 139203 h 229073"/>
                <a:gd name="connsiteX2" fmla="*/ 158851 w 181123"/>
                <a:gd name="connsiteY2" fmla="*/ 142047 h 229073"/>
                <a:gd name="connsiteX0" fmla="*/ 86905 w 180613"/>
                <a:gd name="connsiteY0" fmla="*/ 25854 h 217656"/>
                <a:gd name="connsiteX1" fmla="*/ 28523 w 180613"/>
                <a:gd name="connsiteY1" fmla="*/ 127786 h 217656"/>
                <a:gd name="connsiteX2" fmla="*/ 158341 w 180613"/>
                <a:gd name="connsiteY2" fmla="*/ 130630 h 217656"/>
                <a:gd name="connsiteX0" fmla="*/ 86905 w 173502"/>
                <a:gd name="connsiteY0" fmla="*/ 25854 h 204293"/>
                <a:gd name="connsiteX1" fmla="*/ 28523 w 173502"/>
                <a:gd name="connsiteY1" fmla="*/ 127786 h 204293"/>
                <a:gd name="connsiteX2" fmla="*/ 158341 w 173502"/>
                <a:gd name="connsiteY2" fmla="*/ 130630 h 20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502" h="204293">
                  <a:moveTo>
                    <a:pt x="86905" y="25854"/>
                  </a:moveTo>
                  <a:cubicBezTo>
                    <a:pt x="14264" y="-39388"/>
                    <a:pt x="-33326" y="27786"/>
                    <a:pt x="28523" y="127786"/>
                  </a:cubicBezTo>
                  <a:cubicBezTo>
                    <a:pt x="86848" y="222088"/>
                    <a:pt x="217871" y="236198"/>
                    <a:pt x="158341" y="13063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9" name="Freeform: Shape 5198">
              <a:extLst>
                <a:ext uri="{FF2B5EF4-FFF2-40B4-BE49-F238E27FC236}">
                  <a16:creationId xmlns:a16="http://schemas.microsoft.com/office/drawing/2014/main" id="{2E2F313F-8A5B-A039-3C7E-B5C9667BE921}"/>
                </a:ext>
              </a:extLst>
            </p:cNvPr>
            <p:cNvSpPr/>
            <p:nvPr/>
          </p:nvSpPr>
          <p:spPr>
            <a:xfrm>
              <a:off x="14119221" y="12183913"/>
              <a:ext cx="445294" cy="340518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204787"/>
                <a:gd name="connsiteY0" fmla="*/ 0 h 862011"/>
                <a:gd name="connsiteX1" fmla="*/ 204787 w 204787"/>
                <a:gd name="connsiteY1" fmla="*/ 862011 h 862011"/>
                <a:gd name="connsiteX0" fmla="*/ 0 w 233362"/>
                <a:gd name="connsiteY0" fmla="*/ 0 h 857249"/>
                <a:gd name="connsiteX1" fmla="*/ 233362 w 233362"/>
                <a:gd name="connsiteY1" fmla="*/ 857249 h 857249"/>
                <a:gd name="connsiteX0" fmla="*/ 0 w 209550"/>
                <a:gd name="connsiteY0" fmla="*/ 0 h 862011"/>
                <a:gd name="connsiteX1" fmla="*/ 209550 w 209550"/>
                <a:gd name="connsiteY1" fmla="*/ 862011 h 862011"/>
                <a:gd name="connsiteX0" fmla="*/ 0 w 185738"/>
                <a:gd name="connsiteY0" fmla="*/ 0 h 885824"/>
                <a:gd name="connsiteX1" fmla="*/ 185738 w 185738"/>
                <a:gd name="connsiteY1" fmla="*/ 885824 h 885824"/>
                <a:gd name="connsiteX0" fmla="*/ 0 w 180975"/>
                <a:gd name="connsiteY0" fmla="*/ 0 h 909637"/>
                <a:gd name="connsiteX1" fmla="*/ 180975 w 180975"/>
                <a:gd name="connsiteY1" fmla="*/ 909637 h 909637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349293 w 365276"/>
                <a:gd name="connsiteY0" fmla="*/ 0 h 285750"/>
                <a:gd name="connsiteX1" fmla="*/ 1630 w 365276"/>
                <a:gd name="connsiteY1" fmla="*/ 285750 h 285750"/>
                <a:gd name="connsiteX0" fmla="*/ 382529 w 397618"/>
                <a:gd name="connsiteY0" fmla="*/ 0 h 290513"/>
                <a:gd name="connsiteX1" fmla="*/ 1529 w 397618"/>
                <a:gd name="connsiteY1" fmla="*/ 290513 h 290513"/>
                <a:gd name="connsiteX0" fmla="*/ 381000 w 399748"/>
                <a:gd name="connsiteY0" fmla="*/ 0 h 290513"/>
                <a:gd name="connsiteX1" fmla="*/ 0 w 399748"/>
                <a:gd name="connsiteY1" fmla="*/ 290513 h 290513"/>
                <a:gd name="connsiteX0" fmla="*/ 381000 w 381000"/>
                <a:gd name="connsiteY0" fmla="*/ 0 h 290513"/>
                <a:gd name="connsiteX1" fmla="*/ 0 w 381000"/>
                <a:gd name="connsiteY1" fmla="*/ 290513 h 290513"/>
                <a:gd name="connsiteX0" fmla="*/ 361950 w 361950"/>
                <a:gd name="connsiteY0" fmla="*/ 0 h 292894"/>
                <a:gd name="connsiteX1" fmla="*/ 0 w 361950"/>
                <a:gd name="connsiteY1" fmla="*/ 292894 h 292894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38150 w 438150"/>
                <a:gd name="connsiteY0" fmla="*/ 0 h 342899"/>
                <a:gd name="connsiteX1" fmla="*/ 0 w 438150"/>
                <a:gd name="connsiteY1" fmla="*/ 342899 h 342899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294" h="340518">
                  <a:moveTo>
                    <a:pt x="445294" y="0"/>
                  </a:moveTo>
                  <a:cubicBezTo>
                    <a:pt x="292894" y="141286"/>
                    <a:pt x="102392" y="275431"/>
                    <a:pt x="0" y="340518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00" name="Rectangle 2851">
              <a:extLst>
                <a:ext uri="{FF2B5EF4-FFF2-40B4-BE49-F238E27FC236}">
                  <a16:creationId xmlns:a16="http://schemas.microsoft.com/office/drawing/2014/main" id="{25FFEF97-47D9-7226-6B6A-F386C177766D}"/>
                </a:ext>
              </a:extLst>
            </p:cNvPr>
            <p:cNvSpPr/>
            <p:nvPr/>
          </p:nvSpPr>
          <p:spPr>
            <a:xfrm>
              <a:off x="13950334" y="12442637"/>
              <a:ext cx="223837" cy="264318"/>
            </a:xfrm>
            <a:custGeom>
              <a:avLst/>
              <a:gdLst>
                <a:gd name="connsiteX0" fmla="*/ 0 w 276225"/>
                <a:gd name="connsiteY0" fmla="*/ 0 h 340518"/>
                <a:gd name="connsiteX1" fmla="*/ 276225 w 276225"/>
                <a:gd name="connsiteY1" fmla="*/ 0 h 340518"/>
                <a:gd name="connsiteX2" fmla="*/ 276225 w 276225"/>
                <a:gd name="connsiteY2" fmla="*/ 340518 h 340518"/>
                <a:gd name="connsiteX3" fmla="*/ 0 w 276225"/>
                <a:gd name="connsiteY3" fmla="*/ 340518 h 340518"/>
                <a:gd name="connsiteX4" fmla="*/ 0 w 276225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61912 w 376237"/>
                <a:gd name="connsiteY0" fmla="*/ 90488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61912 w 376237"/>
                <a:gd name="connsiteY4" fmla="*/ 90488 h 340518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223837"/>
                <a:gd name="connsiteY0" fmla="*/ 40482 h 278606"/>
                <a:gd name="connsiteX1" fmla="*/ 123825 w 223837"/>
                <a:gd name="connsiteY1" fmla="*/ 0 h 278606"/>
                <a:gd name="connsiteX2" fmla="*/ 223837 w 223837"/>
                <a:gd name="connsiteY2" fmla="*/ 150018 h 278606"/>
                <a:gd name="connsiteX3" fmla="*/ 150019 w 223837"/>
                <a:gd name="connsiteY3" fmla="*/ 278606 h 278606"/>
                <a:gd name="connsiteX4" fmla="*/ 0 w 223837"/>
                <a:gd name="connsiteY4" fmla="*/ 40482 h 278606"/>
                <a:gd name="connsiteX0" fmla="*/ 0 w 223837"/>
                <a:gd name="connsiteY0" fmla="*/ 40482 h 264318"/>
                <a:gd name="connsiteX1" fmla="*/ 123825 w 223837"/>
                <a:gd name="connsiteY1" fmla="*/ 0 h 264318"/>
                <a:gd name="connsiteX2" fmla="*/ 223837 w 223837"/>
                <a:gd name="connsiteY2" fmla="*/ 150018 h 264318"/>
                <a:gd name="connsiteX3" fmla="*/ 188119 w 223837"/>
                <a:gd name="connsiteY3" fmla="*/ 264318 h 264318"/>
                <a:gd name="connsiteX4" fmla="*/ 0 w 223837"/>
                <a:gd name="connsiteY4" fmla="*/ 40482 h 26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837" h="264318">
                  <a:moveTo>
                    <a:pt x="0" y="40482"/>
                  </a:moveTo>
                  <a:lnTo>
                    <a:pt x="123825" y="0"/>
                  </a:lnTo>
                  <a:cubicBezTo>
                    <a:pt x="126206" y="66675"/>
                    <a:pt x="154781" y="126205"/>
                    <a:pt x="223837" y="150018"/>
                  </a:cubicBezTo>
                  <a:lnTo>
                    <a:pt x="188119" y="264318"/>
                  </a:lnTo>
                  <a:cubicBezTo>
                    <a:pt x="124618" y="230187"/>
                    <a:pt x="80169" y="103188"/>
                    <a:pt x="0" y="40482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01" name="Freeform: Shape 5200">
              <a:extLst>
                <a:ext uri="{FF2B5EF4-FFF2-40B4-BE49-F238E27FC236}">
                  <a16:creationId xmlns:a16="http://schemas.microsoft.com/office/drawing/2014/main" id="{6E7A74F2-0590-B444-B6DD-9E1E4811A095}"/>
                </a:ext>
              </a:extLst>
            </p:cNvPr>
            <p:cNvSpPr/>
            <p:nvPr/>
          </p:nvSpPr>
          <p:spPr>
            <a:xfrm>
              <a:off x="14075204" y="12442637"/>
              <a:ext cx="111919" cy="152400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7675 w 387916"/>
                <a:gd name="connsiteY0" fmla="*/ 0 h 223891"/>
                <a:gd name="connsiteX1" fmla="*/ 186262 w 387916"/>
                <a:gd name="connsiteY1" fmla="*/ 223835 h 223891"/>
                <a:gd name="connsiteX2" fmla="*/ 317230 w 387916"/>
                <a:gd name="connsiteY2" fmla="*/ 21431 h 223891"/>
                <a:gd name="connsiteX0" fmla="*/ 52675 w 426820"/>
                <a:gd name="connsiteY0" fmla="*/ 19050 h 202483"/>
                <a:gd name="connsiteX1" fmla="*/ 224124 w 426820"/>
                <a:gd name="connsiteY1" fmla="*/ 202404 h 202483"/>
                <a:gd name="connsiteX2" fmla="*/ 355092 w 426820"/>
                <a:gd name="connsiteY2" fmla="*/ 0 h 202483"/>
                <a:gd name="connsiteX0" fmla="*/ 51679 w 435583"/>
                <a:gd name="connsiteY0" fmla="*/ 19050 h 202483"/>
                <a:gd name="connsiteX1" fmla="*/ 232653 w 435583"/>
                <a:gd name="connsiteY1" fmla="*/ 202404 h 202483"/>
                <a:gd name="connsiteX2" fmla="*/ 363621 w 435583"/>
                <a:gd name="connsiteY2" fmla="*/ 0 h 202483"/>
                <a:gd name="connsiteX0" fmla="*/ 51195 w 439980"/>
                <a:gd name="connsiteY0" fmla="*/ 42863 h 202886"/>
                <a:gd name="connsiteX1" fmla="*/ 236932 w 439980"/>
                <a:gd name="connsiteY1" fmla="*/ 202404 h 202886"/>
                <a:gd name="connsiteX2" fmla="*/ 367900 w 439980"/>
                <a:gd name="connsiteY2" fmla="*/ 0 h 202886"/>
                <a:gd name="connsiteX0" fmla="*/ 51325 w 446259"/>
                <a:gd name="connsiteY0" fmla="*/ 42863 h 202886"/>
                <a:gd name="connsiteX1" fmla="*/ 237062 w 446259"/>
                <a:gd name="connsiteY1" fmla="*/ 202404 h 202886"/>
                <a:gd name="connsiteX2" fmla="*/ 375174 w 446259"/>
                <a:gd name="connsiteY2" fmla="*/ 0 h 202886"/>
                <a:gd name="connsiteX0" fmla="*/ 51542 w 456783"/>
                <a:gd name="connsiteY0" fmla="*/ 42863 h 202886"/>
                <a:gd name="connsiteX1" fmla="*/ 237279 w 456783"/>
                <a:gd name="connsiteY1" fmla="*/ 202404 h 202886"/>
                <a:gd name="connsiteX2" fmla="*/ 387297 w 456783"/>
                <a:gd name="connsiteY2" fmla="*/ 0 h 202886"/>
                <a:gd name="connsiteX0" fmla="*/ 51542 w 402946"/>
                <a:gd name="connsiteY0" fmla="*/ 42863 h 202886"/>
                <a:gd name="connsiteX1" fmla="*/ 237279 w 402946"/>
                <a:gd name="connsiteY1" fmla="*/ 202404 h 202886"/>
                <a:gd name="connsiteX2" fmla="*/ 387297 w 402946"/>
                <a:gd name="connsiteY2" fmla="*/ 0 h 202886"/>
                <a:gd name="connsiteX0" fmla="*/ 1430 w 352834"/>
                <a:gd name="connsiteY0" fmla="*/ 42863 h 207419"/>
                <a:gd name="connsiteX1" fmla="*/ 187167 w 352834"/>
                <a:gd name="connsiteY1" fmla="*/ 202404 h 207419"/>
                <a:gd name="connsiteX2" fmla="*/ 337185 w 352834"/>
                <a:gd name="connsiteY2" fmla="*/ 0 h 207419"/>
                <a:gd name="connsiteX0" fmla="*/ 1466 w 348052"/>
                <a:gd name="connsiteY0" fmla="*/ 145257 h 255779"/>
                <a:gd name="connsiteX1" fmla="*/ 182440 w 348052"/>
                <a:gd name="connsiteY1" fmla="*/ 202404 h 255779"/>
                <a:gd name="connsiteX2" fmla="*/ 332458 w 348052"/>
                <a:gd name="connsiteY2" fmla="*/ 0 h 255779"/>
                <a:gd name="connsiteX0" fmla="*/ 0 w 330992"/>
                <a:gd name="connsiteY0" fmla="*/ 145257 h 145257"/>
                <a:gd name="connsiteX1" fmla="*/ 330992 w 330992"/>
                <a:gd name="connsiteY1" fmla="*/ 0 h 145257"/>
                <a:gd name="connsiteX0" fmla="*/ 0 w 326230"/>
                <a:gd name="connsiteY0" fmla="*/ 16669 h 16669"/>
                <a:gd name="connsiteX1" fmla="*/ 326230 w 326230"/>
                <a:gd name="connsiteY1" fmla="*/ 0 h 16669"/>
                <a:gd name="connsiteX0" fmla="*/ 0 w 319087"/>
                <a:gd name="connsiteY0" fmla="*/ 16669 h 16669"/>
                <a:gd name="connsiteX1" fmla="*/ 319087 w 319087"/>
                <a:gd name="connsiteY1" fmla="*/ 0 h 16669"/>
                <a:gd name="connsiteX0" fmla="*/ 0 w 319087"/>
                <a:gd name="connsiteY0" fmla="*/ 16669 h 43175"/>
                <a:gd name="connsiteX1" fmla="*/ 319087 w 319087"/>
                <a:gd name="connsiteY1" fmla="*/ 0 h 43175"/>
                <a:gd name="connsiteX0" fmla="*/ 0 w 319087"/>
                <a:gd name="connsiteY0" fmla="*/ 16669 h 73562"/>
                <a:gd name="connsiteX1" fmla="*/ 319087 w 319087"/>
                <a:gd name="connsiteY1" fmla="*/ 0 h 73562"/>
                <a:gd name="connsiteX0" fmla="*/ 0 w 319087"/>
                <a:gd name="connsiteY0" fmla="*/ 16669 h 80716"/>
                <a:gd name="connsiteX1" fmla="*/ 319087 w 319087"/>
                <a:gd name="connsiteY1" fmla="*/ 0 h 80716"/>
                <a:gd name="connsiteX0" fmla="*/ 0 w 319087"/>
                <a:gd name="connsiteY0" fmla="*/ 19050 h 81966"/>
                <a:gd name="connsiteX1" fmla="*/ 319087 w 319087"/>
                <a:gd name="connsiteY1" fmla="*/ 0 h 81966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164306"/>
                <a:gd name="connsiteY0" fmla="*/ 0 h 579812"/>
                <a:gd name="connsiteX1" fmla="*/ 164306 w 164306"/>
                <a:gd name="connsiteY1" fmla="*/ 569119 h 579812"/>
                <a:gd name="connsiteX0" fmla="*/ 0 w 111919"/>
                <a:gd name="connsiteY0" fmla="*/ 0 h 181714"/>
                <a:gd name="connsiteX1" fmla="*/ 111919 w 111919"/>
                <a:gd name="connsiteY1" fmla="*/ 152400 h 181714"/>
                <a:gd name="connsiteX0" fmla="*/ 0 w 111919"/>
                <a:gd name="connsiteY0" fmla="*/ 0 h 187079"/>
                <a:gd name="connsiteX1" fmla="*/ 111919 w 111919"/>
                <a:gd name="connsiteY1" fmla="*/ 152400 h 187079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19" h="152400">
                  <a:moveTo>
                    <a:pt x="0" y="0"/>
                  </a:moveTo>
                  <a:cubicBezTo>
                    <a:pt x="3968" y="65882"/>
                    <a:pt x="67471" y="141287"/>
                    <a:pt x="111919" y="152400"/>
                  </a:cubicBezTo>
                </a:path>
              </a:pathLst>
            </a:custGeom>
            <a:noFill/>
            <a:ln w="38100" cap="rnd">
              <a:solidFill>
                <a:srgbClr val="E6C2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02" name="Freeform: Shape 5201">
              <a:extLst>
                <a:ext uri="{FF2B5EF4-FFF2-40B4-BE49-F238E27FC236}">
                  <a16:creationId xmlns:a16="http://schemas.microsoft.com/office/drawing/2014/main" id="{CA0C6DCC-786B-666D-7CD2-F14E43527054}"/>
                </a:ext>
              </a:extLst>
            </p:cNvPr>
            <p:cNvSpPr/>
            <p:nvPr/>
          </p:nvSpPr>
          <p:spPr>
            <a:xfrm>
              <a:off x="13742794" y="12308794"/>
              <a:ext cx="403224" cy="12090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224" h="120904">
                  <a:moveTo>
                    <a:pt x="403224" y="39941"/>
                  </a:moveTo>
                  <a:cubicBezTo>
                    <a:pt x="269874" y="-48165"/>
                    <a:pt x="166690" y="23272"/>
                    <a:pt x="0" y="12090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03" name="Group 5202">
              <a:extLst>
                <a:ext uri="{FF2B5EF4-FFF2-40B4-BE49-F238E27FC236}">
                  <a16:creationId xmlns:a16="http://schemas.microsoft.com/office/drawing/2014/main" id="{37D84284-CE24-5686-F276-32323087547E}"/>
                </a:ext>
              </a:extLst>
            </p:cNvPr>
            <p:cNvGrpSpPr/>
            <p:nvPr/>
          </p:nvGrpSpPr>
          <p:grpSpPr>
            <a:xfrm>
              <a:off x="13630215" y="6671971"/>
              <a:ext cx="216535" cy="248285"/>
              <a:chOff x="13647688" y="6849399"/>
              <a:chExt cx="216535" cy="248285"/>
            </a:xfrm>
          </p:grpSpPr>
          <p:sp>
            <p:nvSpPr>
              <p:cNvPr id="5440" name="Oval 5439">
                <a:extLst>
                  <a:ext uri="{FF2B5EF4-FFF2-40B4-BE49-F238E27FC236}">
                    <a16:creationId xmlns:a16="http://schemas.microsoft.com/office/drawing/2014/main" id="{13E68A25-C43B-ABF0-B4C5-1A6AE9C315F1}"/>
                  </a:ext>
                </a:extLst>
              </p:cNvPr>
              <p:cNvSpPr/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41" name="Oval 5440">
                <a:extLst>
                  <a:ext uri="{FF2B5EF4-FFF2-40B4-BE49-F238E27FC236}">
                    <a16:creationId xmlns:a16="http://schemas.microsoft.com/office/drawing/2014/main" id="{F907147B-71B3-2784-5ECA-3C00B047232D}"/>
                  </a:ext>
                </a:extLst>
              </p:cNvPr>
              <p:cNvSpPr/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04" name="Oval 5203">
              <a:extLst>
                <a:ext uri="{FF2B5EF4-FFF2-40B4-BE49-F238E27FC236}">
                  <a16:creationId xmlns:a16="http://schemas.microsoft.com/office/drawing/2014/main" id="{231C692C-2EC4-AC46-D669-697E3462F6D4}"/>
                </a:ext>
              </a:extLst>
            </p:cNvPr>
            <p:cNvSpPr/>
            <p:nvPr/>
          </p:nvSpPr>
          <p:spPr>
            <a:xfrm>
              <a:off x="14050266" y="6211236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05" name="Group 5204">
              <a:extLst>
                <a:ext uri="{FF2B5EF4-FFF2-40B4-BE49-F238E27FC236}">
                  <a16:creationId xmlns:a16="http://schemas.microsoft.com/office/drawing/2014/main" id="{8F23E45E-C019-0943-A6E4-CC9A8786E0C5}"/>
                </a:ext>
              </a:extLst>
            </p:cNvPr>
            <p:cNvGrpSpPr/>
            <p:nvPr/>
          </p:nvGrpSpPr>
          <p:grpSpPr>
            <a:xfrm rot="3172717">
              <a:off x="14340265" y="6532686"/>
              <a:ext cx="166727" cy="191174"/>
              <a:chOff x="13647688" y="6849399"/>
              <a:chExt cx="216535" cy="248285"/>
            </a:xfrm>
          </p:grpSpPr>
          <p:sp>
            <p:nvSpPr>
              <p:cNvPr id="5438" name="Oval 5437">
                <a:extLst>
                  <a:ext uri="{FF2B5EF4-FFF2-40B4-BE49-F238E27FC236}">
                    <a16:creationId xmlns:a16="http://schemas.microsoft.com/office/drawing/2014/main" id="{0CC46523-8C2E-2C47-6A1A-9E3B5BAB75C7}"/>
                  </a:ext>
                </a:extLst>
              </p:cNvPr>
              <p:cNvSpPr/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39" name="Oval 5438">
                <a:extLst>
                  <a:ext uri="{FF2B5EF4-FFF2-40B4-BE49-F238E27FC236}">
                    <a16:creationId xmlns:a16="http://schemas.microsoft.com/office/drawing/2014/main" id="{A73627C8-5DD6-5778-F483-9C9082AA90E6}"/>
                  </a:ext>
                </a:extLst>
              </p:cNvPr>
              <p:cNvSpPr/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06" name="Oval 5205">
              <a:extLst>
                <a:ext uri="{FF2B5EF4-FFF2-40B4-BE49-F238E27FC236}">
                  <a16:creationId xmlns:a16="http://schemas.microsoft.com/office/drawing/2014/main" id="{A00BAC35-63B6-6363-EC17-3C055B6FAA48}"/>
                </a:ext>
              </a:extLst>
            </p:cNvPr>
            <p:cNvSpPr/>
            <p:nvPr/>
          </p:nvSpPr>
          <p:spPr>
            <a:xfrm>
              <a:off x="14297101" y="6994757"/>
              <a:ext cx="150862" cy="1508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07" name="Oval 5206">
              <a:extLst>
                <a:ext uri="{FF2B5EF4-FFF2-40B4-BE49-F238E27FC236}">
                  <a16:creationId xmlns:a16="http://schemas.microsoft.com/office/drawing/2014/main" id="{DB23826A-7199-374C-19FC-A1398C23757B}"/>
                </a:ext>
              </a:extLst>
            </p:cNvPr>
            <p:cNvSpPr/>
            <p:nvPr/>
          </p:nvSpPr>
          <p:spPr>
            <a:xfrm>
              <a:off x="13826611" y="7594260"/>
              <a:ext cx="102238" cy="102238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08" name="Oval 5207">
              <a:extLst>
                <a:ext uri="{FF2B5EF4-FFF2-40B4-BE49-F238E27FC236}">
                  <a16:creationId xmlns:a16="http://schemas.microsoft.com/office/drawing/2014/main" id="{EB880077-82FB-D663-1EBE-6D80C2B01E1F}"/>
                </a:ext>
              </a:extLst>
            </p:cNvPr>
            <p:cNvSpPr/>
            <p:nvPr/>
          </p:nvSpPr>
          <p:spPr>
            <a:xfrm>
              <a:off x="14022460" y="6806897"/>
              <a:ext cx="149410" cy="14941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09" name="Group 5208">
              <a:extLst>
                <a:ext uri="{FF2B5EF4-FFF2-40B4-BE49-F238E27FC236}">
                  <a16:creationId xmlns:a16="http://schemas.microsoft.com/office/drawing/2014/main" id="{B61B1873-1520-C863-AFA7-A83CFF4E08A6}"/>
                </a:ext>
              </a:extLst>
            </p:cNvPr>
            <p:cNvGrpSpPr/>
            <p:nvPr/>
          </p:nvGrpSpPr>
          <p:grpSpPr>
            <a:xfrm>
              <a:off x="12198414" y="7822803"/>
              <a:ext cx="499674" cy="555660"/>
              <a:chOff x="11628377" y="8145383"/>
              <a:chExt cx="499674" cy="555660"/>
            </a:xfrm>
          </p:grpSpPr>
          <p:grpSp>
            <p:nvGrpSpPr>
              <p:cNvPr id="5426" name="Group 5425">
                <a:extLst>
                  <a:ext uri="{FF2B5EF4-FFF2-40B4-BE49-F238E27FC236}">
                    <a16:creationId xmlns:a16="http://schemas.microsoft.com/office/drawing/2014/main" id="{55004694-AD15-9351-6483-AC31208C6A3A}"/>
                  </a:ext>
                </a:extLst>
              </p:cNvPr>
              <p:cNvGrpSpPr/>
              <p:nvPr/>
            </p:nvGrpSpPr>
            <p:grpSpPr>
              <a:xfrm rot="21254312">
                <a:off x="11802310" y="8269511"/>
                <a:ext cx="116302" cy="340069"/>
                <a:chOff x="11774071" y="8239125"/>
                <a:chExt cx="116302" cy="340069"/>
              </a:xfrm>
            </p:grpSpPr>
            <p:sp>
              <p:nvSpPr>
                <p:cNvPr id="5436" name="Freeform: Shape 5435">
                  <a:extLst>
                    <a:ext uri="{FF2B5EF4-FFF2-40B4-BE49-F238E27FC236}">
                      <a16:creationId xmlns:a16="http://schemas.microsoft.com/office/drawing/2014/main" id="{908A4190-74C0-0660-BB41-E32530E0ED7C}"/>
                    </a:ext>
                  </a:extLst>
                </p:cNvPr>
                <p:cNvSpPr/>
                <p:nvPr/>
              </p:nvSpPr>
              <p:spPr>
                <a:xfrm rot="20482533">
                  <a:off x="11795399" y="8239125"/>
                  <a:ext cx="94974" cy="301625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974" h="301625">
                      <a:moveTo>
                        <a:pt x="18774" y="0"/>
                      </a:moveTo>
                      <a:cubicBezTo>
                        <a:pt x="-25676" y="64558"/>
                        <a:pt x="12424" y="278342"/>
                        <a:pt x="94974" y="301625"/>
                      </a:cubicBezTo>
                    </a:path>
                  </a:pathLst>
                </a:custGeom>
                <a:noFill/>
                <a:ln w="317500" cap="rnd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37" name="Freeform: Shape 5436">
                  <a:extLst>
                    <a:ext uri="{FF2B5EF4-FFF2-40B4-BE49-F238E27FC236}">
                      <a16:creationId xmlns:a16="http://schemas.microsoft.com/office/drawing/2014/main" id="{5C02AF81-6E42-BAD5-1D91-9416AD3341AA}"/>
                    </a:ext>
                  </a:extLst>
                </p:cNvPr>
                <p:cNvSpPr/>
                <p:nvPr/>
              </p:nvSpPr>
              <p:spPr>
                <a:xfrm rot="20482533">
                  <a:off x="11774071" y="8258715"/>
                  <a:ext cx="94193" cy="320479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  <a:gd name="connsiteX0" fmla="*/ 5921 w 261731"/>
                    <a:gd name="connsiteY0" fmla="*/ 0 h 335352"/>
                    <a:gd name="connsiteX1" fmla="*/ 261731 w 261731"/>
                    <a:gd name="connsiteY1" fmla="*/ 335352 h 335352"/>
                    <a:gd name="connsiteX0" fmla="*/ 0 w 255810"/>
                    <a:gd name="connsiteY0" fmla="*/ 0 h 335352"/>
                    <a:gd name="connsiteX1" fmla="*/ 255810 w 255810"/>
                    <a:gd name="connsiteY1" fmla="*/ 335352 h 335352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83997"/>
                    <a:gd name="connsiteY0" fmla="*/ 0 h 190534"/>
                    <a:gd name="connsiteX1" fmla="*/ 183997 w 183997"/>
                    <a:gd name="connsiteY1" fmla="*/ 190534 h 190534"/>
                    <a:gd name="connsiteX0" fmla="*/ 0 w 159861"/>
                    <a:gd name="connsiteY0" fmla="*/ 0 h 202502"/>
                    <a:gd name="connsiteX1" fmla="*/ 159861 w 159861"/>
                    <a:gd name="connsiteY1" fmla="*/ 202502 h 202502"/>
                    <a:gd name="connsiteX0" fmla="*/ 0 w 159861"/>
                    <a:gd name="connsiteY0" fmla="*/ 0 h 202818"/>
                    <a:gd name="connsiteX1" fmla="*/ 159861 w 159861"/>
                    <a:gd name="connsiteY1" fmla="*/ 202502 h 202818"/>
                    <a:gd name="connsiteX0" fmla="*/ 0 w 159430"/>
                    <a:gd name="connsiteY0" fmla="*/ 0 h 333190"/>
                    <a:gd name="connsiteX1" fmla="*/ 159430 w 159430"/>
                    <a:gd name="connsiteY1" fmla="*/ 333025 h 333190"/>
                    <a:gd name="connsiteX0" fmla="*/ 5267 w 164697"/>
                    <a:gd name="connsiteY0" fmla="*/ 0 h 333194"/>
                    <a:gd name="connsiteX1" fmla="*/ 164697 w 164697"/>
                    <a:gd name="connsiteY1" fmla="*/ 333025 h 333194"/>
                    <a:gd name="connsiteX0" fmla="*/ 5639 w 158071"/>
                    <a:gd name="connsiteY0" fmla="*/ 0 h 324141"/>
                    <a:gd name="connsiteX1" fmla="*/ 158071 w 158071"/>
                    <a:gd name="connsiteY1" fmla="*/ 323966 h 324141"/>
                    <a:gd name="connsiteX0" fmla="*/ 8315 w 160747"/>
                    <a:gd name="connsiteY0" fmla="*/ 0 h 324151"/>
                    <a:gd name="connsiteX1" fmla="*/ 160747 w 160747"/>
                    <a:gd name="connsiteY1" fmla="*/ 323966 h 324151"/>
                    <a:gd name="connsiteX0" fmla="*/ 10129 w 141467"/>
                    <a:gd name="connsiteY0" fmla="*/ 0 h 327091"/>
                    <a:gd name="connsiteX1" fmla="*/ 141467 w 141467"/>
                    <a:gd name="connsiteY1" fmla="*/ 326908 h 327091"/>
                    <a:gd name="connsiteX0" fmla="*/ 6091 w 137429"/>
                    <a:gd name="connsiteY0" fmla="*/ 0 h 326908"/>
                    <a:gd name="connsiteX1" fmla="*/ 137429 w 137429"/>
                    <a:gd name="connsiteY1" fmla="*/ 326908 h 326908"/>
                    <a:gd name="connsiteX0" fmla="*/ 6929 w 120148"/>
                    <a:gd name="connsiteY0" fmla="*/ 0 h 340904"/>
                    <a:gd name="connsiteX1" fmla="*/ 120148 w 120148"/>
                    <a:gd name="connsiteY1" fmla="*/ 340904 h 340904"/>
                    <a:gd name="connsiteX0" fmla="*/ 7201 w 115450"/>
                    <a:gd name="connsiteY0" fmla="*/ 0 h 325827"/>
                    <a:gd name="connsiteX1" fmla="*/ 115450 w 115450"/>
                    <a:gd name="connsiteY1" fmla="*/ 325827 h 325827"/>
                    <a:gd name="connsiteX0" fmla="*/ 7837 w 116086"/>
                    <a:gd name="connsiteY0" fmla="*/ 0 h 325827"/>
                    <a:gd name="connsiteX1" fmla="*/ 116086 w 116086"/>
                    <a:gd name="connsiteY1" fmla="*/ 325827 h 325827"/>
                    <a:gd name="connsiteX0" fmla="*/ 9464 w 117713"/>
                    <a:gd name="connsiteY0" fmla="*/ 0 h 325827"/>
                    <a:gd name="connsiteX1" fmla="*/ 117713 w 117713"/>
                    <a:gd name="connsiteY1" fmla="*/ 325827 h 325827"/>
                    <a:gd name="connsiteX0" fmla="*/ 10713 w 118962"/>
                    <a:gd name="connsiteY0" fmla="*/ 0 h 325827"/>
                    <a:gd name="connsiteX1" fmla="*/ 118962 w 118962"/>
                    <a:gd name="connsiteY1" fmla="*/ 325827 h 325827"/>
                    <a:gd name="connsiteX0" fmla="*/ 12275 w 108480"/>
                    <a:gd name="connsiteY0" fmla="*/ 0 h 324281"/>
                    <a:gd name="connsiteX1" fmla="*/ 108480 w 108480"/>
                    <a:gd name="connsiteY1" fmla="*/ 324281 h 324281"/>
                    <a:gd name="connsiteX0" fmla="*/ 14120 w 99043"/>
                    <a:gd name="connsiteY0" fmla="*/ 0 h 320479"/>
                    <a:gd name="connsiteX1" fmla="*/ 99043 w 99043"/>
                    <a:gd name="connsiteY1" fmla="*/ 320479 h 320479"/>
                    <a:gd name="connsiteX0" fmla="*/ 9270 w 94193"/>
                    <a:gd name="connsiteY0" fmla="*/ 0 h 320479"/>
                    <a:gd name="connsiteX1" fmla="*/ 94193 w 94193"/>
                    <a:gd name="connsiteY1" fmla="*/ 320479 h 32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193" h="320479">
                      <a:moveTo>
                        <a:pt x="9270" y="0"/>
                      </a:moveTo>
                      <a:cubicBezTo>
                        <a:pt x="-13955" y="98517"/>
                        <a:pt x="3664" y="281106"/>
                        <a:pt x="94193" y="320479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427" name="Freeform: Shape 5426">
                <a:extLst>
                  <a:ext uri="{FF2B5EF4-FFF2-40B4-BE49-F238E27FC236}">
                    <a16:creationId xmlns:a16="http://schemas.microsoft.com/office/drawing/2014/main" id="{8616119C-A5B7-CCA6-E355-D9858DA48034}"/>
                  </a:ext>
                </a:extLst>
              </p:cNvPr>
              <p:cNvSpPr/>
              <p:nvPr/>
            </p:nvSpPr>
            <p:spPr>
              <a:xfrm rot="21254312">
                <a:off x="11886145" y="8171663"/>
                <a:ext cx="137320" cy="23336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320" h="233363">
                    <a:moveTo>
                      <a:pt x="137320" y="233363"/>
                    </a:moveTo>
                    <a:cubicBezTo>
                      <a:pt x="6880" y="194206"/>
                      <a:pt x="95514" y="94721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53C5F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28" name="Freeform: Shape 5427">
                <a:extLst>
                  <a:ext uri="{FF2B5EF4-FFF2-40B4-BE49-F238E27FC236}">
                    <a16:creationId xmlns:a16="http://schemas.microsoft.com/office/drawing/2014/main" id="{8E08085E-8DB8-5113-4E27-5B59EDA0A1D2}"/>
                  </a:ext>
                </a:extLst>
              </p:cNvPr>
              <p:cNvSpPr/>
              <p:nvPr/>
            </p:nvSpPr>
            <p:spPr>
              <a:xfrm rot="21254312">
                <a:off x="12038465" y="8391935"/>
                <a:ext cx="77790" cy="10239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  <a:gd name="connsiteX0" fmla="*/ 175420 w 175420"/>
                  <a:gd name="connsiteY0" fmla="*/ 238125 h 238125"/>
                  <a:gd name="connsiteX1" fmla="*/ 0 w 175420"/>
                  <a:gd name="connsiteY1" fmla="*/ 0 h 238125"/>
                  <a:gd name="connsiteX0" fmla="*/ 63502 w 63502"/>
                  <a:gd name="connsiteY0" fmla="*/ 107156 h 107156"/>
                  <a:gd name="connsiteX1" fmla="*/ 0 w 63502"/>
                  <a:gd name="connsiteY1" fmla="*/ 0 h 107156"/>
                  <a:gd name="connsiteX0" fmla="*/ 63502 w 77198"/>
                  <a:gd name="connsiteY0" fmla="*/ 107156 h 107156"/>
                  <a:gd name="connsiteX1" fmla="*/ 0 w 77198"/>
                  <a:gd name="connsiteY1" fmla="*/ 0 h 107156"/>
                  <a:gd name="connsiteX0" fmla="*/ 73027 w 84027"/>
                  <a:gd name="connsiteY0" fmla="*/ 107156 h 107156"/>
                  <a:gd name="connsiteX1" fmla="*/ 0 w 84027"/>
                  <a:gd name="connsiteY1" fmla="*/ 0 h 107156"/>
                  <a:gd name="connsiteX0" fmla="*/ 73027 w 74509"/>
                  <a:gd name="connsiteY0" fmla="*/ 107156 h 107156"/>
                  <a:gd name="connsiteX1" fmla="*/ 0 w 74509"/>
                  <a:gd name="connsiteY1" fmla="*/ 0 h 107156"/>
                  <a:gd name="connsiteX0" fmla="*/ 73027 w 73027"/>
                  <a:gd name="connsiteY0" fmla="*/ 107156 h 107156"/>
                  <a:gd name="connsiteX1" fmla="*/ 0 w 73027"/>
                  <a:gd name="connsiteY1" fmla="*/ 0 h 107156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790" h="102393">
                    <a:moveTo>
                      <a:pt x="77790" y="102393"/>
                    </a:moveTo>
                    <a:cubicBezTo>
                      <a:pt x="68793" y="51330"/>
                      <a:pt x="45507" y="16140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CE54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29" name="Freeform: Shape 5428">
                <a:extLst>
                  <a:ext uri="{FF2B5EF4-FFF2-40B4-BE49-F238E27FC236}">
                    <a16:creationId xmlns:a16="http://schemas.microsoft.com/office/drawing/2014/main" id="{4FFD0415-8559-F3B5-A338-868EF9D07334}"/>
                  </a:ext>
                </a:extLst>
              </p:cNvPr>
              <p:cNvSpPr/>
              <p:nvPr/>
            </p:nvSpPr>
            <p:spPr>
              <a:xfrm rot="21254312">
                <a:off x="11679469" y="8428217"/>
                <a:ext cx="448582" cy="272826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15538 w 402093"/>
                  <a:gd name="connsiteY0" fmla="*/ 191782 h 191782"/>
                  <a:gd name="connsiteX1" fmla="*/ 402093 w 402093"/>
                  <a:gd name="connsiteY1" fmla="*/ 98913 h 191782"/>
                  <a:gd name="connsiteX0" fmla="*/ 0 w 386555"/>
                  <a:gd name="connsiteY0" fmla="*/ 105309 h 189420"/>
                  <a:gd name="connsiteX1" fmla="*/ 386555 w 386555"/>
                  <a:gd name="connsiteY1" fmla="*/ 12440 h 189420"/>
                  <a:gd name="connsiteX0" fmla="*/ 0 w 384173"/>
                  <a:gd name="connsiteY0" fmla="*/ 116921 h 199425"/>
                  <a:gd name="connsiteX1" fmla="*/ 384173 w 384173"/>
                  <a:gd name="connsiteY1" fmla="*/ 12145 h 199425"/>
                  <a:gd name="connsiteX0" fmla="*/ 0 w 448467"/>
                  <a:gd name="connsiteY0" fmla="*/ 0 h 116573"/>
                  <a:gd name="connsiteX1" fmla="*/ 448467 w 448467"/>
                  <a:gd name="connsiteY1" fmla="*/ 76199 h 116573"/>
                  <a:gd name="connsiteX0" fmla="*/ 0 w 448780"/>
                  <a:gd name="connsiteY0" fmla="*/ 0 h 246860"/>
                  <a:gd name="connsiteX1" fmla="*/ 448467 w 448780"/>
                  <a:gd name="connsiteY1" fmla="*/ 76199 h 246860"/>
                  <a:gd name="connsiteX0" fmla="*/ 0 w 448780"/>
                  <a:gd name="connsiteY0" fmla="*/ 0 h 262998"/>
                  <a:gd name="connsiteX1" fmla="*/ 448467 w 448780"/>
                  <a:gd name="connsiteY1" fmla="*/ 76199 h 262998"/>
                  <a:gd name="connsiteX0" fmla="*/ 0 w 439263"/>
                  <a:gd name="connsiteY0" fmla="*/ 0 h 262998"/>
                  <a:gd name="connsiteX1" fmla="*/ 438942 w 439263"/>
                  <a:gd name="connsiteY1" fmla="*/ 76199 h 262998"/>
                  <a:gd name="connsiteX0" fmla="*/ 0 w 439257"/>
                  <a:gd name="connsiteY0" fmla="*/ 0 h 263794"/>
                  <a:gd name="connsiteX1" fmla="*/ 438942 w 439257"/>
                  <a:gd name="connsiteY1" fmla="*/ 76199 h 263794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8582"/>
                  <a:gd name="connsiteY0" fmla="*/ 0 h 262246"/>
                  <a:gd name="connsiteX1" fmla="*/ 448466 w 448582"/>
                  <a:gd name="connsiteY1" fmla="*/ 78581 h 262246"/>
                  <a:gd name="connsiteX0" fmla="*/ 0 w 448582"/>
                  <a:gd name="connsiteY0" fmla="*/ 0 h 272826"/>
                  <a:gd name="connsiteX1" fmla="*/ 448466 w 448582"/>
                  <a:gd name="connsiteY1" fmla="*/ 78581 h 272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582" h="272826">
                    <a:moveTo>
                      <a:pt x="0" y="0"/>
                    </a:moveTo>
                    <a:cubicBezTo>
                      <a:pt x="107687" y="346605"/>
                      <a:pt x="455874" y="351895"/>
                      <a:pt x="448466" y="78581"/>
                    </a:cubicBezTo>
                  </a:path>
                </a:pathLst>
              </a:custGeom>
              <a:noFill/>
              <a:ln cap="rnd">
                <a:solidFill>
                  <a:srgbClr val="AC7C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30" name="Freeform: Shape 5429">
                <a:extLst>
                  <a:ext uri="{FF2B5EF4-FFF2-40B4-BE49-F238E27FC236}">
                    <a16:creationId xmlns:a16="http://schemas.microsoft.com/office/drawing/2014/main" id="{97BD8A17-8D27-441E-53F8-53FD10D18513}"/>
                  </a:ext>
                </a:extLst>
              </p:cNvPr>
              <p:cNvSpPr/>
              <p:nvPr/>
            </p:nvSpPr>
            <p:spPr>
              <a:xfrm rot="77580">
                <a:off x="11725480" y="8250746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31" name="Freeform: Shape 5430">
                <a:extLst>
                  <a:ext uri="{FF2B5EF4-FFF2-40B4-BE49-F238E27FC236}">
                    <a16:creationId xmlns:a16="http://schemas.microsoft.com/office/drawing/2014/main" id="{7A839892-2353-E8C8-EF14-482A63C6A7E5}"/>
                  </a:ext>
                </a:extLst>
              </p:cNvPr>
              <p:cNvSpPr/>
              <p:nvPr/>
            </p:nvSpPr>
            <p:spPr>
              <a:xfrm rot="77580">
                <a:off x="11769385" y="83300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32" name="Freeform: Shape 5431">
                <a:extLst>
                  <a:ext uri="{FF2B5EF4-FFF2-40B4-BE49-F238E27FC236}">
                    <a16:creationId xmlns:a16="http://schemas.microsoft.com/office/drawing/2014/main" id="{887CF887-3830-46A2-CA69-559C3F5C3A01}"/>
                  </a:ext>
                </a:extLst>
              </p:cNvPr>
              <p:cNvSpPr/>
              <p:nvPr/>
            </p:nvSpPr>
            <p:spPr>
              <a:xfrm rot="77580">
                <a:off x="11817071" y="8399465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33" name="Freeform: Shape 5432">
                <a:extLst>
                  <a:ext uri="{FF2B5EF4-FFF2-40B4-BE49-F238E27FC236}">
                    <a16:creationId xmlns:a16="http://schemas.microsoft.com/office/drawing/2014/main" id="{A7DAB5E9-F0E6-955B-C9D9-F8367D644B0D}"/>
                  </a:ext>
                </a:extLst>
              </p:cNvPr>
              <p:cNvSpPr/>
              <p:nvPr/>
            </p:nvSpPr>
            <p:spPr>
              <a:xfrm rot="77580">
                <a:off x="11876366" y="84652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34" name="Oval 5433">
                <a:extLst>
                  <a:ext uri="{FF2B5EF4-FFF2-40B4-BE49-F238E27FC236}">
                    <a16:creationId xmlns:a16="http://schemas.microsoft.com/office/drawing/2014/main" id="{DD6B195B-4E3C-647A-CA10-23F68C129A84}"/>
                  </a:ext>
                </a:extLst>
              </p:cNvPr>
              <p:cNvSpPr/>
              <p:nvPr/>
            </p:nvSpPr>
            <p:spPr>
              <a:xfrm>
                <a:off x="11638665" y="8152205"/>
                <a:ext cx="232081" cy="23208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35" name="Freeform: Shape 5434">
                <a:extLst>
                  <a:ext uri="{FF2B5EF4-FFF2-40B4-BE49-F238E27FC236}">
                    <a16:creationId xmlns:a16="http://schemas.microsoft.com/office/drawing/2014/main" id="{F7D1CBE4-579E-979C-BB9E-EFC6BA551C47}"/>
                  </a:ext>
                </a:extLst>
              </p:cNvPr>
              <p:cNvSpPr/>
              <p:nvPr/>
            </p:nvSpPr>
            <p:spPr>
              <a:xfrm rot="21254312">
                <a:off x="11628377" y="8145383"/>
                <a:ext cx="252402" cy="294052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402" h="294052">
                    <a:moveTo>
                      <a:pt x="23009" y="294052"/>
                    </a:moveTo>
                    <a:cubicBezTo>
                      <a:pt x="-76474" y="-2281"/>
                      <a:pt x="174085" y="-49378"/>
                      <a:pt x="252402" y="41639"/>
                    </a:cubicBezTo>
                  </a:path>
                </a:pathLst>
              </a:custGeom>
              <a:noFill/>
              <a:ln cap="rnd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10" name="Freeform: Shape 5209">
              <a:extLst>
                <a:ext uri="{FF2B5EF4-FFF2-40B4-BE49-F238E27FC236}">
                  <a16:creationId xmlns:a16="http://schemas.microsoft.com/office/drawing/2014/main" id="{D9175B9D-8AB1-8996-6AEB-868A7532E220}"/>
                </a:ext>
              </a:extLst>
            </p:cNvPr>
            <p:cNvSpPr/>
            <p:nvPr/>
          </p:nvSpPr>
          <p:spPr>
            <a:xfrm>
              <a:off x="12966031" y="6265543"/>
              <a:ext cx="2097882" cy="104418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435100"/>
                <a:gd name="connsiteY0" fmla="*/ 1717675 h 1717675"/>
                <a:gd name="connsiteX1" fmla="*/ 1435100 w 1435100"/>
                <a:gd name="connsiteY1" fmla="*/ 0 h 1717675"/>
                <a:gd name="connsiteX0" fmla="*/ 0 w 1576845"/>
                <a:gd name="connsiteY0" fmla="*/ 1717675 h 1717675"/>
                <a:gd name="connsiteX1" fmla="*/ 1435100 w 1576845"/>
                <a:gd name="connsiteY1" fmla="*/ 0 h 1717675"/>
                <a:gd name="connsiteX0" fmla="*/ 2054225 w 2233856"/>
                <a:gd name="connsiteY0" fmla="*/ 936625 h 936625"/>
                <a:gd name="connsiteX1" fmla="*/ 0 w 2233856"/>
                <a:gd name="connsiteY1" fmla="*/ 0 h 936625"/>
                <a:gd name="connsiteX0" fmla="*/ 2054225 w 2054225"/>
                <a:gd name="connsiteY0" fmla="*/ 936625 h 1029491"/>
                <a:gd name="connsiteX1" fmla="*/ 0 w 2054225"/>
                <a:gd name="connsiteY1" fmla="*/ 0 h 1029491"/>
                <a:gd name="connsiteX0" fmla="*/ 2057400 w 2057400"/>
                <a:gd name="connsiteY0" fmla="*/ 949325 h 1040812"/>
                <a:gd name="connsiteX1" fmla="*/ 0 w 2057400"/>
                <a:gd name="connsiteY1" fmla="*/ 0 h 1040812"/>
                <a:gd name="connsiteX0" fmla="*/ 2057400 w 2057400"/>
                <a:gd name="connsiteY0" fmla="*/ 949325 h 1024990"/>
                <a:gd name="connsiteX1" fmla="*/ 0 w 2057400"/>
                <a:gd name="connsiteY1" fmla="*/ 0 h 1024990"/>
                <a:gd name="connsiteX0" fmla="*/ 2052638 w 2052638"/>
                <a:gd name="connsiteY0" fmla="*/ 954087 h 1029388"/>
                <a:gd name="connsiteX1" fmla="*/ 0 w 2052638"/>
                <a:gd name="connsiteY1" fmla="*/ 0 h 1029388"/>
                <a:gd name="connsiteX0" fmla="*/ 2050257 w 2050257"/>
                <a:gd name="connsiteY0" fmla="*/ 949325 h 1024990"/>
                <a:gd name="connsiteX1" fmla="*/ 0 w 2050257"/>
                <a:gd name="connsiteY1" fmla="*/ 0 h 1024990"/>
                <a:gd name="connsiteX0" fmla="*/ 2050257 w 2050257"/>
                <a:gd name="connsiteY0" fmla="*/ 949325 h 1052538"/>
                <a:gd name="connsiteX1" fmla="*/ 0 w 2050257"/>
                <a:gd name="connsiteY1" fmla="*/ 0 h 1052538"/>
                <a:gd name="connsiteX0" fmla="*/ 2097882 w 2097882"/>
                <a:gd name="connsiteY0" fmla="*/ 942181 h 1046336"/>
                <a:gd name="connsiteX1" fmla="*/ 0 w 2097882"/>
                <a:gd name="connsiteY1" fmla="*/ 0 h 1046336"/>
                <a:gd name="connsiteX0" fmla="*/ 2097882 w 2097882"/>
                <a:gd name="connsiteY0" fmla="*/ 942181 h 1059028"/>
                <a:gd name="connsiteX1" fmla="*/ 0 w 2097882"/>
                <a:gd name="connsiteY1" fmla="*/ 0 h 1059028"/>
                <a:gd name="connsiteX0" fmla="*/ 2097882 w 2097882"/>
                <a:gd name="connsiteY0" fmla="*/ 942181 h 1049254"/>
                <a:gd name="connsiteX1" fmla="*/ 0 w 2097882"/>
                <a:gd name="connsiteY1" fmla="*/ 0 h 1049254"/>
                <a:gd name="connsiteX0" fmla="*/ 2097882 w 2097882"/>
                <a:gd name="connsiteY0" fmla="*/ 942181 h 1052179"/>
                <a:gd name="connsiteX1" fmla="*/ 0 w 2097882"/>
                <a:gd name="connsiteY1" fmla="*/ 0 h 1052179"/>
                <a:gd name="connsiteX0" fmla="*/ 2097882 w 2097882"/>
                <a:gd name="connsiteY0" fmla="*/ 942181 h 1041082"/>
                <a:gd name="connsiteX1" fmla="*/ 0 w 2097882"/>
                <a:gd name="connsiteY1" fmla="*/ 0 h 1041082"/>
                <a:gd name="connsiteX0" fmla="*/ 2097882 w 2097882"/>
                <a:gd name="connsiteY0" fmla="*/ 942181 h 1041834"/>
                <a:gd name="connsiteX1" fmla="*/ 0 w 2097882"/>
                <a:gd name="connsiteY1" fmla="*/ 0 h 1041834"/>
                <a:gd name="connsiteX0" fmla="*/ 2097882 w 2097882"/>
                <a:gd name="connsiteY0" fmla="*/ 942181 h 1060808"/>
                <a:gd name="connsiteX1" fmla="*/ 0 w 2097882"/>
                <a:gd name="connsiteY1" fmla="*/ 0 h 1060808"/>
                <a:gd name="connsiteX0" fmla="*/ 2097882 w 2097882"/>
                <a:gd name="connsiteY0" fmla="*/ 942181 h 1064642"/>
                <a:gd name="connsiteX1" fmla="*/ 0 w 2097882"/>
                <a:gd name="connsiteY1" fmla="*/ 0 h 1064642"/>
                <a:gd name="connsiteX0" fmla="*/ 2097882 w 2097882"/>
                <a:gd name="connsiteY0" fmla="*/ 942181 h 1081608"/>
                <a:gd name="connsiteX1" fmla="*/ 0 w 2097882"/>
                <a:gd name="connsiteY1" fmla="*/ 0 h 1081608"/>
                <a:gd name="connsiteX0" fmla="*/ 2097882 w 2097882"/>
                <a:gd name="connsiteY0" fmla="*/ 942181 h 1077689"/>
                <a:gd name="connsiteX1" fmla="*/ 0 w 2097882"/>
                <a:gd name="connsiteY1" fmla="*/ 0 h 107768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50039"/>
                <a:gd name="connsiteX1" fmla="*/ 0 w 2097882"/>
                <a:gd name="connsiteY1" fmla="*/ 0 h 105003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7882" h="1044180">
                  <a:moveTo>
                    <a:pt x="2097882" y="942181"/>
                  </a:moveTo>
                  <a:cubicBezTo>
                    <a:pt x="767291" y="1240630"/>
                    <a:pt x="378883" y="871538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11" name="Oval 5210">
              <a:extLst>
                <a:ext uri="{FF2B5EF4-FFF2-40B4-BE49-F238E27FC236}">
                  <a16:creationId xmlns:a16="http://schemas.microsoft.com/office/drawing/2014/main" id="{575613AD-3200-EF51-CF51-51BF7638E223}"/>
                </a:ext>
              </a:extLst>
            </p:cNvPr>
            <p:cNvSpPr/>
            <p:nvPr/>
          </p:nvSpPr>
          <p:spPr>
            <a:xfrm>
              <a:off x="13727317" y="7084842"/>
              <a:ext cx="228520" cy="22852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12" name="Group 5211">
              <a:extLst>
                <a:ext uri="{FF2B5EF4-FFF2-40B4-BE49-F238E27FC236}">
                  <a16:creationId xmlns:a16="http://schemas.microsoft.com/office/drawing/2014/main" id="{1F2E05A8-25EE-DAE7-0355-B7BC481501ED}"/>
                </a:ext>
              </a:extLst>
            </p:cNvPr>
            <p:cNvGrpSpPr/>
            <p:nvPr/>
          </p:nvGrpSpPr>
          <p:grpSpPr>
            <a:xfrm>
              <a:off x="14078290" y="7657411"/>
              <a:ext cx="442423" cy="453600"/>
              <a:chOff x="13508253" y="7979991"/>
              <a:chExt cx="442423" cy="453600"/>
            </a:xfrm>
          </p:grpSpPr>
          <p:pic>
            <p:nvPicPr>
              <p:cNvPr id="5424" name="Picture 5423" descr="A cartoon of a cell&#10;&#10;AI-generated content may be incorrect.">
                <a:extLst>
                  <a:ext uri="{FF2B5EF4-FFF2-40B4-BE49-F238E27FC236}">
                    <a16:creationId xmlns:a16="http://schemas.microsoft.com/office/drawing/2014/main" id="{D1A84551-1BEA-CA78-2CB2-9954A97BA79E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86802" flipH="1">
                <a:off x="13508253" y="7979991"/>
                <a:ext cx="442423" cy="453600"/>
              </a:xfrm>
              <a:prstGeom prst="rect">
                <a:avLst/>
              </a:prstGeom>
            </p:spPr>
          </p:pic>
          <p:sp>
            <p:nvSpPr>
              <p:cNvPr id="5425" name="Rectangle 2993">
                <a:extLst>
                  <a:ext uri="{FF2B5EF4-FFF2-40B4-BE49-F238E27FC236}">
                    <a16:creationId xmlns:a16="http://schemas.microsoft.com/office/drawing/2014/main" id="{0979725E-F09C-819E-1C63-86B513742786}"/>
                  </a:ext>
                </a:extLst>
              </p:cNvPr>
              <p:cNvSpPr/>
              <p:nvPr/>
            </p:nvSpPr>
            <p:spPr>
              <a:xfrm>
                <a:off x="13554308" y="8158501"/>
                <a:ext cx="270827" cy="244487"/>
              </a:xfrm>
              <a:custGeom>
                <a:avLst/>
                <a:gdLst>
                  <a:gd name="connsiteX0" fmla="*/ 0 w 89004"/>
                  <a:gd name="connsiteY0" fmla="*/ 0 h 78582"/>
                  <a:gd name="connsiteX1" fmla="*/ 89004 w 89004"/>
                  <a:gd name="connsiteY1" fmla="*/ 0 h 78582"/>
                  <a:gd name="connsiteX2" fmla="*/ 89004 w 89004"/>
                  <a:gd name="connsiteY2" fmla="*/ 78582 h 78582"/>
                  <a:gd name="connsiteX3" fmla="*/ 0 w 89004"/>
                  <a:gd name="connsiteY3" fmla="*/ 78582 h 78582"/>
                  <a:gd name="connsiteX4" fmla="*/ 0 w 89004"/>
                  <a:gd name="connsiteY4" fmla="*/ 0 h 78582"/>
                  <a:gd name="connsiteX0" fmla="*/ 0 w 141392"/>
                  <a:gd name="connsiteY0" fmla="*/ 0 h 78582"/>
                  <a:gd name="connsiteX1" fmla="*/ 89004 w 141392"/>
                  <a:gd name="connsiteY1" fmla="*/ 0 h 78582"/>
                  <a:gd name="connsiteX2" fmla="*/ 141392 w 141392"/>
                  <a:gd name="connsiteY2" fmla="*/ 76200 h 78582"/>
                  <a:gd name="connsiteX3" fmla="*/ 0 w 141392"/>
                  <a:gd name="connsiteY3" fmla="*/ 78582 h 78582"/>
                  <a:gd name="connsiteX4" fmla="*/ 0 w 141392"/>
                  <a:gd name="connsiteY4" fmla="*/ 0 h 78582"/>
                  <a:gd name="connsiteX0" fmla="*/ 2381 w 141392"/>
                  <a:gd name="connsiteY0" fmla="*/ 0 h 119064"/>
                  <a:gd name="connsiteX1" fmla="*/ 89004 w 141392"/>
                  <a:gd name="connsiteY1" fmla="*/ 40482 h 119064"/>
                  <a:gd name="connsiteX2" fmla="*/ 141392 w 141392"/>
                  <a:gd name="connsiteY2" fmla="*/ 116682 h 119064"/>
                  <a:gd name="connsiteX3" fmla="*/ 0 w 141392"/>
                  <a:gd name="connsiteY3" fmla="*/ 119064 h 119064"/>
                  <a:gd name="connsiteX4" fmla="*/ 2381 w 141392"/>
                  <a:gd name="connsiteY4" fmla="*/ 0 h 119064"/>
                  <a:gd name="connsiteX0" fmla="*/ 32550 w 171561"/>
                  <a:gd name="connsiteY0" fmla="*/ 0 h 119064"/>
                  <a:gd name="connsiteX1" fmla="*/ 119173 w 171561"/>
                  <a:gd name="connsiteY1" fmla="*/ 40482 h 119064"/>
                  <a:gd name="connsiteX2" fmla="*/ 171561 w 171561"/>
                  <a:gd name="connsiteY2" fmla="*/ 116682 h 119064"/>
                  <a:gd name="connsiteX3" fmla="*/ 30169 w 171561"/>
                  <a:gd name="connsiteY3" fmla="*/ 119064 h 119064"/>
                  <a:gd name="connsiteX4" fmla="*/ 32550 w 171561"/>
                  <a:gd name="connsiteY4" fmla="*/ 0 h 119064"/>
                  <a:gd name="connsiteX0" fmla="*/ 37334 w 176345"/>
                  <a:gd name="connsiteY0" fmla="*/ 0 h 119064"/>
                  <a:gd name="connsiteX1" fmla="*/ 123957 w 176345"/>
                  <a:gd name="connsiteY1" fmla="*/ 40482 h 119064"/>
                  <a:gd name="connsiteX2" fmla="*/ 176345 w 176345"/>
                  <a:gd name="connsiteY2" fmla="*/ 116682 h 119064"/>
                  <a:gd name="connsiteX3" fmla="*/ 34953 w 176345"/>
                  <a:gd name="connsiteY3" fmla="*/ 119064 h 119064"/>
                  <a:gd name="connsiteX4" fmla="*/ 37334 w 176345"/>
                  <a:gd name="connsiteY4" fmla="*/ 0 h 119064"/>
                  <a:gd name="connsiteX0" fmla="*/ 37334 w 176345"/>
                  <a:gd name="connsiteY0" fmla="*/ 0 h 136273"/>
                  <a:gd name="connsiteX1" fmla="*/ 123957 w 176345"/>
                  <a:gd name="connsiteY1" fmla="*/ 40482 h 136273"/>
                  <a:gd name="connsiteX2" fmla="*/ 176345 w 176345"/>
                  <a:gd name="connsiteY2" fmla="*/ 116682 h 136273"/>
                  <a:gd name="connsiteX3" fmla="*/ 34953 w 176345"/>
                  <a:gd name="connsiteY3" fmla="*/ 119064 h 136273"/>
                  <a:gd name="connsiteX4" fmla="*/ 37334 w 176345"/>
                  <a:gd name="connsiteY4" fmla="*/ 0 h 136273"/>
                  <a:gd name="connsiteX0" fmla="*/ 33725 w 172736"/>
                  <a:gd name="connsiteY0" fmla="*/ 0 h 149615"/>
                  <a:gd name="connsiteX1" fmla="*/ 120348 w 172736"/>
                  <a:gd name="connsiteY1" fmla="*/ 40482 h 149615"/>
                  <a:gd name="connsiteX2" fmla="*/ 172736 w 172736"/>
                  <a:gd name="connsiteY2" fmla="*/ 116682 h 149615"/>
                  <a:gd name="connsiteX3" fmla="*/ 43250 w 172736"/>
                  <a:gd name="connsiteY3" fmla="*/ 135733 h 149615"/>
                  <a:gd name="connsiteX4" fmla="*/ 33725 w 172736"/>
                  <a:gd name="connsiteY4" fmla="*/ 0 h 149615"/>
                  <a:gd name="connsiteX0" fmla="*/ 36064 w 175075"/>
                  <a:gd name="connsiteY0" fmla="*/ 0 h 149615"/>
                  <a:gd name="connsiteX1" fmla="*/ 122687 w 175075"/>
                  <a:gd name="connsiteY1" fmla="*/ 40482 h 149615"/>
                  <a:gd name="connsiteX2" fmla="*/ 175075 w 175075"/>
                  <a:gd name="connsiteY2" fmla="*/ 116682 h 149615"/>
                  <a:gd name="connsiteX3" fmla="*/ 45589 w 175075"/>
                  <a:gd name="connsiteY3" fmla="*/ 135733 h 149615"/>
                  <a:gd name="connsiteX4" fmla="*/ 36064 w 175075"/>
                  <a:gd name="connsiteY4" fmla="*/ 0 h 149615"/>
                  <a:gd name="connsiteX0" fmla="*/ 36064 w 175075"/>
                  <a:gd name="connsiteY0" fmla="*/ 0 h 147604"/>
                  <a:gd name="connsiteX1" fmla="*/ 122687 w 175075"/>
                  <a:gd name="connsiteY1" fmla="*/ 40482 h 147604"/>
                  <a:gd name="connsiteX2" fmla="*/ 175075 w 175075"/>
                  <a:gd name="connsiteY2" fmla="*/ 116682 h 147604"/>
                  <a:gd name="connsiteX3" fmla="*/ 45589 w 175075"/>
                  <a:gd name="connsiteY3" fmla="*/ 135733 h 147604"/>
                  <a:gd name="connsiteX4" fmla="*/ 36064 w 175075"/>
                  <a:gd name="connsiteY4" fmla="*/ 0 h 147604"/>
                  <a:gd name="connsiteX0" fmla="*/ 36064 w 175075"/>
                  <a:gd name="connsiteY0" fmla="*/ 0 h 143665"/>
                  <a:gd name="connsiteX1" fmla="*/ 122687 w 175075"/>
                  <a:gd name="connsiteY1" fmla="*/ 40482 h 143665"/>
                  <a:gd name="connsiteX2" fmla="*/ 175075 w 175075"/>
                  <a:gd name="connsiteY2" fmla="*/ 116682 h 143665"/>
                  <a:gd name="connsiteX3" fmla="*/ 45589 w 175075"/>
                  <a:gd name="connsiteY3" fmla="*/ 135733 h 143665"/>
                  <a:gd name="connsiteX4" fmla="*/ 36064 w 175075"/>
                  <a:gd name="connsiteY4" fmla="*/ 0 h 143665"/>
                  <a:gd name="connsiteX0" fmla="*/ 36936 w 175947"/>
                  <a:gd name="connsiteY0" fmla="*/ 0 h 152020"/>
                  <a:gd name="connsiteX1" fmla="*/ 123559 w 175947"/>
                  <a:gd name="connsiteY1" fmla="*/ 40482 h 152020"/>
                  <a:gd name="connsiteX2" fmla="*/ 175947 w 175947"/>
                  <a:gd name="connsiteY2" fmla="*/ 116682 h 152020"/>
                  <a:gd name="connsiteX3" fmla="*/ 46461 w 175947"/>
                  <a:gd name="connsiteY3" fmla="*/ 135733 h 152020"/>
                  <a:gd name="connsiteX4" fmla="*/ 36936 w 175947"/>
                  <a:gd name="connsiteY4" fmla="*/ 0 h 152020"/>
                  <a:gd name="connsiteX0" fmla="*/ 35398 w 186315"/>
                  <a:gd name="connsiteY0" fmla="*/ 0 h 143887"/>
                  <a:gd name="connsiteX1" fmla="*/ 122021 w 186315"/>
                  <a:gd name="connsiteY1" fmla="*/ 40482 h 143887"/>
                  <a:gd name="connsiteX2" fmla="*/ 186315 w 186315"/>
                  <a:gd name="connsiteY2" fmla="*/ 119063 h 143887"/>
                  <a:gd name="connsiteX3" fmla="*/ 44923 w 186315"/>
                  <a:gd name="connsiteY3" fmla="*/ 135733 h 143887"/>
                  <a:gd name="connsiteX4" fmla="*/ 35398 w 186315"/>
                  <a:gd name="connsiteY4" fmla="*/ 0 h 143887"/>
                  <a:gd name="connsiteX0" fmla="*/ 35398 w 187989"/>
                  <a:gd name="connsiteY0" fmla="*/ 0 h 143887"/>
                  <a:gd name="connsiteX1" fmla="*/ 122021 w 187989"/>
                  <a:gd name="connsiteY1" fmla="*/ 40482 h 143887"/>
                  <a:gd name="connsiteX2" fmla="*/ 186315 w 187989"/>
                  <a:gd name="connsiteY2" fmla="*/ 119063 h 143887"/>
                  <a:gd name="connsiteX3" fmla="*/ 44923 w 187989"/>
                  <a:gd name="connsiteY3" fmla="*/ 135733 h 143887"/>
                  <a:gd name="connsiteX4" fmla="*/ 35398 w 187989"/>
                  <a:gd name="connsiteY4" fmla="*/ 0 h 143887"/>
                  <a:gd name="connsiteX0" fmla="*/ 35398 w 187989"/>
                  <a:gd name="connsiteY0" fmla="*/ 0 h 155985"/>
                  <a:gd name="connsiteX1" fmla="*/ 122021 w 187989"/>
                  <a:gd name="connsiteY1" fmla="*/ 40482 h 155985"/>
                  <a:gd name="connsiteX2" fmla="*/ 186315 w 187989"/>
                  <a:gd name="connsiteY2" fmla="*/ 119063 h 155985"/>
                  <a:gd name="connsiteX3" fmla="*/ 44923 w 187989"/>
                  <a:gd name="connsiteY3" fmla="*/ 135733 h 155985"/>
                  <a:gd name="connsiteX4" fmla="*/ 35398 w 187989"/>
                  <a:gd name="connsiteY4" fmla="*/ 0 h 155985"/>
                  <a:gd name="connsiteX0" fmla="*/ 35398 w 190628"/>
                  <a:gd name="connsiteY0" fmla="*/ 0 h 155985"/>
                  <a:gd name="connsiteX1" fmla="*/ 122021 w 190628"/>
                  <a:gd name="connsiteY1" fmla="*/ 40482 h 155985"/>
                  <a:gd name="connsiteX2" fmla="*/ 186315 w 190628"/>
                  <a:gd name="connsiteY2" fmla="*/ 119063 h 155985"/>
                  <a:gd name="connsiteX3" fmla="*/ 44923 w 190628"/>
                  <a:gd name="connsiteY3" fmla="*/ 135733 h 155985"/>
                  <a:gd name="connsiteX4" fmla="*/ 35398 w 190628"/>
                  <a:gd name="connsiteY4" fmla="*/ 0 h 155985"/>
                  <a:gd name="connsiteX0" fmla="*/ 38325 w 258277"/>
                  <a:gd name="connsiteY0" fmla="*/ 21157 h 156918"/>
                  <a:gd name="connsiteX1" fmla="*/ 124948 w 258277"/>
                  <a:gd name="connsiteY1" fmla="*/ 61639 h 156918"/>
                  <a:gd name="connsiteX2" fmla="*/ 255917 w 258277"/>
                  <a:gd name="connsiteY2" fmla="*/ 9252 h 156918"/>
                  <a:gd name="connsiteX3" fmla="*/ 47850 w 258277"/>
                  <a:gd name="connsiteY3" fmla="*/ 156890 h 156918"/>
                  <a:gd name="connsiteX4" fmla="*/ 38325 w 258277"/>
                  <a:gd name="connsiteY4" fmla="*/ 21157 h 156918"/>
                  <a:gd name="connsiteX0" fmla="*/ 38325 w 258277"/>
                  <a:gd name="connsiteY0" fmla="*/ 21157 h 172680"/>
                  <a:gd name="connsiteX1" fmla="*/ 124948 w 258277"/>
                  <a:gd name="connsiteY1" fmla="*/ 61639 h 172680"/>
                  <a:gd name="connsiteX2" fmla="*/ 255917 w 258277"/>
                  <a:gd name="connsiteY2" fmla="*/ 9252 h 172680"/>
                  <a:gd name="connsiteX3" fmla="*/ 47850 w 258277"/>
                  <a:gd name="connsiteY3" fmla="*/ 156890 h 172680"/>
                  <a:gd name="connsiteX4" fmla="*/ 38325 w 258277"/>
                  <a:gd name="connsiteY4" fmla="*/ 21157 h 172680"/>
                  <a:gd name="connsiteX0" fmla="*/ 38545 w 263186"/>
                  <a:gd name="connsiteY0" fmla="*/ 10065 h 167414"/>
                  <a:gd name="connsiteX1" fmla="*/ 125168 w 263186"/>
                  <a:gd name="connsiteY1" fmla="*/ 50547 h 167414"/>
                  <a:gd name="connsiteX2" fmla="*/ 260900 w 263186"/>
                  <a:gd name="connsiteY2" fmla="*/ 10066 h 167414"/>
                  <a:gd name="connsiteX3" fmla="*/ 48070 w 263186"/>
                  <a:gd name="connsiteY3" fmla="*/ 145798 h 167414"/>
                  <a:gd name="connsiteX4" fmla="*/ 38545 w 263186"/>
                  <a:gd name="connsiteY4" fmla="*/ 10065 h 167414"/>
                  <a:gd name="connsiteX0" fmla="*/ 38545 w 263186"/>
                  <a:gd name="connsiteY0" fmla="*/ 10065 h 152896"/>
                  <a:gd name="connsiteX1" fmla="*/ 125168 w 263186"/>
                  <a:gd name="connsiteY1" fmla="*/ 50547 h 152896"/>
                  <a:gd name="connsiteX2" fmla="*/ 260900 w 263186"/>
                  <a:gd name="connsiteY2" fmla="*/ 10066 h 152896"/>
                  <a:gd name="connsiteX3" fmla="*/ 48070 w 263186"/>
                  <a:gd name="connsiteY3" fmla="*/ 145798 h 152896"/>
                  <a:gd name="connsiteX4" fmla="*/ 38545 w 263186"/>
                  <a:gd name="connsiteY4" fmla="*/ 10065 h 152896"/>
                  <a:gd name="connsiteX0" fmla="*/ 37631 w 262272"/>
                  <a:gd name="connsiteY0" fmla="*/ 10065 h 161327"/>
                  <a:gd name="connsiteX1" fmla="*/ 124254 w 262272"/>
                  <a:gd name="connsiteY1" fmla="*/ 50547 h 161327"/>
                  <a:gd name="connsiteX2" fmla="*/ 259986 w 262272"/>
                  <a:gd name="connsiteY2" fmla="*/ 10066 h 161327"/>
                  <a:gd name="connsiteX3" fmla="*/ 47156 w 262272"/>
                  <a:gd name="connsiteY3" fmla="*/ 145798 h 161327"/>
                  <a:gd name="connsiteX4" fmla="*/ 37631 w 262272"/>
                  <a:gd name="connsiteY4" fmla="*/ 10065 h 161327"/>
                  <a:gd name="connsiteX0" fmla="*/ 38545 w 263186"/>
                  <a:gd name="connsiteY0" fmla="*/ 2921 h 153423"/>
                  <a:gd name="connsiteX1" fmla="*/ 125168 w 263186"/>
                  <a:gd name="connsiteY1" fmla="*/ 50547 h 153423"/>
                  <a:gd name="connsiteX2" fmla="*/ 260900 w 263186"/>
                  <a:gd name="connsiteY2" fmla="*/ 10066 h 153423"/>
                  <a:gd name="connsiteX3" fmla="*/ 48070 w 263186"/>
                  <a:gd name="connsiteY3" fmla="*/ 145798 h 153423"/>
                  <a:gd name="connsiteX4" fmla="*/ 38545 w 263186"/>
                  <a:gd name="connsiteY4" fmla="*/ 2921 h 153423"/>
                  <a:gd name="connsiteX0" fmla="*/ 34410 w 259051"/>
                  <a:gd name="connsiteY0" fmla="*/ 2921 h 153423"/>
                  <a:gd name="connsiteX1" fmla="*/ 121033 w 259051"/>
                  <a:gd name="connsiteY1" fmla="*/ 50547 h 153423"/>
                  <a:gd name="connsiteX2" fmla="*/ 256765 w 259051"/>
                  <a:gd name="connsiteY2" fmla="*/ 10066 h 153423"/>
                  <a:gd name="connsiteX3" fmla="*/ 43935 w 259051"/>
                  <a:gd name="connsiteY3" fmla="*/ 145798 h 153423"/>
                  <a:gd name="connsiteX4" fmla="*/ 34410 w 259051"/>
                  <a:gd name="connsiteY4" fmla="*/ 2921 h 153423"/>
                  <a:gd name="connsiteX0" fmla="*/ 32812 w 257453"/>
                  <a:gd name="connsiteY0" fmla="*/ 2921 h 153423"/>
                  <a:gd name="connsiteX1" fmla="*/ 119435 w 257453"/>
                  <a:gd name="connsiteY1" fmla="*/ 50547 h 153423"/>
                  <a:gd name="connsiteX2" fmla="*/ 255167 w 257453"/>
                  <a:gd name="connsiteY2" fmla="*/ 10066 h 153423"/>
                  <a:gd name="connsiteX3" fmla="*/ 47099 w 257453"/>
                  <a:gd name="connsiteY3" fmla="*/ 145798 h 153423"/>
                  <a:gd name="connsiteX4" fmla="*/ 32812 w 257453"/>
                  <a:gd name="connsiteY4" fmla="*/ 2921 h 153423"/>
                  <a:gd name="connsiteX0" fmla="*/ 32507 w 257148"/>
                  <a:gd name="connsiteY0" fmla="*/ 2921 h 157636"/>
                  <a:gd name="connsiteX1" fmla="*/ 119130 w 257148"/>
                  <a:gd name="connsiteY1" fmla="*/ 50547 h 157636"/>
                  <a:gd name="connsiteX2" fmla="*/ 254862 w 257148"/>
                  <a:gd name="connsiteY2" fmla="*/ 10066 h 157636"/>
                  <a:gd name="connsiteX3" fmla="*/ 46794 w 257148"/>
                  <a:gd name="connsiteY3" fmla="*/ 145798 h 157636"/>
                  <a:gd name="connsiteX4" fmla="*/ 32507 w 257148"/>
                  <a:gd name="connsiteY4" fmla="*/ 2921 h 157636"/>
                  <a:gd name="connsiteX0" fmla="*/ 31645 w 256286"/>
                  <a:gd name="connsiteY0" fmla="*/ 2921 h 162910"/>
                  <a:gd name="connsiteX1" fmla="*/ 118268 w 256286"/>
                  <a:gd name="connsiteY1" fmla="*/ 50547 h 162910"/>
                  <a:gd name="connsiteX2" fmla="*/ 254000 w 256286"/>
                  <a:gd name="connsiteY2" fmla="*/ 10066 h 162910"/>
                  <a:gd name="connsiteX3" fmla="*/ 45932 w 256286"/>
                  <a:gd name="connsiteY3" fmla="*/ 145798 h 162910"/>
                  <a:gd name="connsiteX4" fmla="*/ 31645 w 256286"/>
                  <a:gd name="connsiteY4" fmla="*/ 2921 h 162910"/>
                  <a:gd name="connsiteX0" fmla="*/ 33164 w 257805"/>
                  <a:gd name="connsiteY0" fmla="*/ 2921 h 166353"/>
                  <a:gd name="connsiteX1" fmla="*/ 119787 w 257805"/>
                  <a:gd name="connsiteY1" fmla="*/ 50547 h 166353"/>
                  <a:gd name="connsiteX2" fmla="*/ 255519 w 257805"/>
                  <a:gd name="connsiteY2" fmla="*/ 10066 h 166353"/>
                  <a:gd name="connsiteX3" fmla="*/ 42688 w 257805"/>
                  <a:gd name="connsiteY3" fmla="*/ 150560 h 166353"/>
                  <a:gd name="connsiteX4" fmla="*/ 33164 w 257805"/>
                  <a:gd name="connsiteY4" fmla="*/ 2921 h 166353"/>
                  <a:gd name="connsiteX0" fmla="*/ 33164 w 257805"/>
                  <a:gd name="connsiteY0" fmla="*/ 2921 h 165295"/>
                  <a:gd name="connsiteX1" fmla="*/ 119787 w 257805"/>
                  <a:gd name="connsiteY1" fmla="*/ 50547 h 165295"/>
                  <a:gd name="connsiteX2" fmla="*/ 255519 w 257805"/>
                  <a:gd name="connsiteY2" fmla="*/ 10066 h 165295"/>
                  <a:gd name="connsiteX3" fmla="*/ 42688 w 257805"/>
                  <a:gd name="connsiteY3" fmla="*/ 150560 h 165295"/>
                  <a:gd name="connsiteX4" fmla="*/ 33164 w 257805"/>
                  <a:gd name="connsiteY4" fmla="*/ 2921 h 165295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6595"/>
                  <a:gd name="connsiteY0" fmla="*/ 14000 h 176374"/>
                  <a:gd name="connsiteX1" fmla="*/ 119787 w 266595"/>
                  <a:gd name="connsiteY1" fmla="*/ 61626 h 176374"/>
                  <a:gd name="connsiteX2" fmla="*/ 255519 w 266595"/>
                  <a:gd name="connsiteY2" fmla="*/ 21145 h 176374"/>
                  <a:gd name="connsiteX3" fmla="*/ 42688 w 266595"/>
                  <a:gd name="connsiteY3" fmla="*/ 161639 h 176374"/>
                  <a:gd name="connsiteX4" fmla="*/ 33164 w 266595"/>
                  <a:gd name="connsiteY4" fmla="*/ 14000 h 176374"/>
                  <a:gd name="connsiteX0" fmla="*/ 33164 w 266819"/>
                  <a:gd name="connsiteY0" fmla="*/ 12545 h 174919"/>
                  <a:gd name="connsiteX1" fmla="*/ 122169 w 266819"/>
                  <a:gd name="connsiteY1" fmla="*/ 69696 h 174919"/>
                  <a:gd name="connsiteX2" fmla="*/ 255519 w 266819"/>
                  <a:gd name="connsiteY2" fmla="*/ 19690 h 174919"/>
                  <a:gd name="connsiteX3" fmla="*/ 42688 w 266819"/>
                  <a:gd name="connsiteY3" fmla="*/ 160184 h 174919"/>
                  <a:gd name="connsiteX4" fmla="*/ 33164 w 266819"/>
                  <a:gd name="connsiteY4" fmla="*/ 12545 h 174919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583"/>
                  <a:gd name="connsiteY0" fmla="*/ 13741 h 176115"/>
                  <a:gd name="connsiteX1" fmla="*/ 119788 w 266583"/>
                  <a:gd name="connsiteY1" fmla="*/ 63748 h 176115"/>
                  <a:gd name="connsiteX2" fmla="*/ 255519 w 266583"/>
                  <a:gd name="connsiteY2" fmla="*/ 20886 h 176115"/>
                  <a:gd name="connsiteX3" fmla="*/ 42688 w 266583"/>
                  <a:gd name="connsiteY3" fmla="*/ 161380 h 176115"/>
                  <a:gd name="connsiteX4" fmla="*/ 33164 w 266583"/>
                  <a:gd name="connsiteY4" fmla="*/ 13741 h 176115"/>
                  <a:gd name="connsiteX0" fmla="*/ 42055 w 250145"/>
                  <a:gd name="connsiteY0" fmla="*/ 0 h 188657"/>
                  <a:gd name="connsiteX1" fmla="*/ 107248 w 250145"/>
                  <a:gd name="connsiteY1" fmla="*/ 83344 h 188657"/>
                  <a:gd name="connsiteX2" fmla="*/ 242979 w 250145"/>
                  <a:gd name="connsiteY2" fmla="*/ 40482 h 188657"/>
                  <a:gd name="connsiteX3" fmla="*/ 30148 w 250145"/>
                  <a:gd name="connsiteY3" fmla="*/ 180976 h 188657"/>
                  <a:gd name="connsiteX4" fmla="*/ 42055 w 250145"/>
                  <a:gd name="connsiteY4" fmla="*/ 0 h 188657"/>
                  <a:gd name="connsiteX0" fmla="*/ 55553 w 263643"/>
                  <a:gd name="connsiteY0" fmla="*/ 0 h 188657"/>
                  <a:gd name="connsiteX1" fmla="*/ 120746 w 263643"/>
                  <a:gd name="connsiteY1" fmla="*/ 83344 h 188657"/>
                  <a:gd name="connsiteX2" fmla="*/ 256477 w 263643"/>
                  <a:gd name="connsiteY2" fmla="*/ 40482 h 188657"/>
                  <a:gd name="connsiteX3" fmla="*/ 43646 w 263643"/>
                  <a:gd name="connsiteY3" fmla="*/ 180976 h 188657"/>
                  <a:gd name="connsiteX4" fmla="*/ 55553 w 263643"/>
                  <a:gd name="connsiteY4" fmla="*/ 0 h 188657"/>
                  <a:gd name="connsiteX0" fmla="*/ 52832 w 260922"/>
                  <a:gd name="connsiteY0" fmla="*/ 0 h 188657"/>
                  <a:gd name="connsiteX1" fmla="*/ 118025 w 260922"/>
                  <a:gd name="connsiteY1" fmla="*/ 83344 h 188657"/>
                  <a:gd name="connsiteX2" fmla="*/ 253756 w 260922"/>
                  <a:gd name="connsiteY2" fmla="*/ 40482 h 188657"/>
                  <a:gd name="connsiteX3" fmla="*/ 48069 w 260922"/>
                  <a:gd name="connsiteY3" fmla="*/ 180976 h 188657"/>
                  <a:gd name="connsiteX4" fmla="*/ 52832 w 260922"/>
                  <a:gd name="connsiteY4" fmla="*/ 0 h 188657"/>
                  <a:gd name="connsiteX0" fmla="*/ 53542 w 261632"/>
                  <a:gd name="connsiteY0" fmla="*/ 0 h 191930"/>
                  <a:gd name="connsiteX1" fmla="*/ 118735 w 261632"/>
                  <a:gd name="connsiteY1" fmla="*/ 83344 h 191930"/>
                  <a:gd name="connsiteX2" fmla="*/ 254466 w 261632"/>
                  <a:gd name="connsiteY2" fmla="*/ 40482 h 191930"/>
                  <a:gd name="connsiteX3" fmla="*/ 48779 w 261632"/>
                  <a:gd name="connsiteY3" fmla="*/ 180976 h 191930"/>
                  <a:gd name="connsiteX4" fmla="*/ 53542 w 261632"/>
                  <a:gd name="connsiteY4" fmla="*/ 0 h 191930"/>
                  <a:gd name="connsiteX0" fmla="*/ 53253 w 261343"/>
                  <a:gd name="connsiteY0" fmla="*/ 0 h 195104"/>
                  <a:gd name="connsiteX1" fmla="*/ 118446 w 261343"/>
                  <a:gd name="connsiteY1" fmla="*/ 83344 h 195104"/>
                  <a:gd name="connsiteX2" fmla="*/ 254177 w 261343"/>
                  <a:gd name="connsiteY2" fmla="*/ 40482 h 195104"/>
                  <a:gd name="connsiteX3" fmla="*/ 48490 w 261343"/>
                  <a:gd name="connsiteY3" fmla="*/ 180976 h 195104"/>
                  <a:gd name="connsiteX4" fmla="*/ 53253 w 261343"/>
                  <a:gd name="connsiteY4" fmla="*/ 0 h 195104"/>
                  <a:gd name="connsiteX0" fmla="*/ 52386 w 260476"/>
                  <a:gd name="connsiteY0" fmla="*/ 0 h 200561"/>
                  <a:gd name="connsiteX1" fmla="*/ 117579 w 260476"/>
                  <a:gd name="connsiteY1" fmla="*/ 83344 h 200561"/>
                  <a:gd name="connsiteX2" fmla="*/ 253310 w 260476"/>
                  <a:gd name="connsiteY2" fmla="*/ 40482 h 200561"/>
                  <a:gd name="connsiteX3" fmla="*/ 50004 w 260476"/>
                  <a:gd name="connsiteY3" fmla="*/ 188119 h 200561"/>
                  <a:gd name="connsiteX4" fmla="*/ 52386 w 260476"/>
                  <a:gd name="connsiteY4" fmla="*/ 0 h 200561"/>
                  <a:gd name="connsiteX0" fmla="*/ 50551 w 263435"/>
                  <a:gd name="connsiteY0" fmla="*/ 0 h 181385"/>
                  <a:gd name="connsiteX1" fmla="*/ 120506 w 263435"/>
                  <a:gd name="connsiteY1" fmla="*/ 71438 h 181385"/>
                  <a:gd name="connsiteX2" fmla="*/ 256237 w 263435"/>
                  <a:gd name="connsiteY2" fmla="*/ 28576 h 181385"/>
                  <a:gd name="connsiteX3" fmla="*/ 52931 w 263435"/>
                  <a:gd name="connsiteY3" fmla="*/ 176213 h 181385"/>
                  <a:gd name="connsiteX4" fmla="*/ 50551 w 263435"/>
                  <a:gd name="connsiteY4" fmla="*/ 0 h 181385"/>
                  <a:gd name="connsiteX0" fmla="*/ 49516 w 262400"/>
                  <a:gd name="connsiteY0" fmla="*/ 0 h 181385"/>
                  <a:gd name="connsiteX1" fmla="*/ 119471 w 262400"/>
                  <a:gd name="connsiteY1" fmla="*/ 71438 h 181385"/>
                  <a:gd name="connsiteX2" fmla="*/ 255202 w 262400"/>
                  <a:gd name="connsiteY2" fmla="*/ 28576 h 181385"/>
                  <a:gd name="connsiteX3" fmla="*/ 51896 w 262400"/>
                  <a:gd name="connsiteY3" fmla="*/ 176213 h 181385"/>
                  <a:gd name="connsiteX4" fmla="*/ 49516 w 262400"/>
                  <a:gd name="connsiteY4" fmla="*/ 0 h 181385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50223 w 260710"/>
                  <a:gd name="connsiteY0" fmla="*/ 0 h 173719"/>
                  <a:gd name="connsiteX1" fmla="*/ 117797 w 260710"/>
                  <a:gd name="connsiteY1" fmla="*/ 64295 h 173719"/>
                  <a:gd name="connsiteX2" fmla="*/ 253528 w 260710"/>
                  <a:gd name="connsiteY2" fmla="*/ 21433 h 173719"/>
                  <a:gd name="connsiteX3" fmla="*/ 50222 w 260710"/>
                  <a:gd name="connsiteY3" fmla="*/ 169070 h 173719"/>
                  <a:gd name="connsiteX4" fmla="*/ 50223 w 260710"/>
                  <a:gd name="connsiteY4" fmla="*/ 0 h 173719"/>
                  <a:gd name="connsiteX0" fmla="*/ 49863 w 260350"/>
                  <a:gd name="connsiteY0" fmla="*/ 0 h 177910"/>
                  <a:gd name="connsiteX1" fmla="*/ 117437 w 260350"/>
                  <a:gd name="connsiteY1" fmla="*/ 64295 h 177910"/>
                  <a:gd name="connsiteX2" fmla="*/ 253168 w 260350"/>
                  <a:gd name="connsiteY2" fmla="*/ 21433 h 177910"/>
                  <a:gd name="connsiteX3" fmla="*/ 49862 w 260350"/>
                  <a:gd name="connsiteY3" fmla="*/ 169070 h 177910"/>
                  <a:gd name="connsiteX4" fmla="*/ 49863 w 260350"/>
                  <a:gd name="connsiteY4" fmla="*/ 0 h 177910"/>
                  <a:gd name="connsiteX0" fmla="*/ 48825 w 264107"/>
                  <a:gd name="connsiteY0" fmla="*/ 0 h 173719"/>
                  <a:gd name="connsiteX1" fmla="*/ 121162 w 264107"/>
                  <a:gd name="connsiteY1" fmla="*/ 64295 h 173719"/>
                  <a:gd name="connsiteX2" fmla="*/ 256893 w 264107"/>
                  <a:gd name="connsiteY2" fmla="*/ 21433 h 173719"/>
                  <a:gd name="connsiteX3" fmla="*/ 53587 w 264107"/>
                  <a:gd name="connsiteY3" fmla="*/ 169070 h 173719"/>
                  <a:gd name="connsiteX4" fmla="*/ 48825 w 264107"/>
                  <a:gd name="connsiteY4" fmla="*/ 0 h 173719"/>
                  <a:gd name="connsiteX0" fmla="*/ 48343 w 263625"/>
                  <a:gd name="connsiteY0" fmla="*/ 0 h 178960"/>
                  <a:gd name="connsiteX1" fmla="*/ 120680 w 263625"/>
                  <a:gd name="connsiteY1" fmla="*/ 64295 h 178960"/>
                  <a:gd name="connsiteX2" fmla="*/ 256411 w 263625"/>
                  <a:gd name="connsiteY2" fmla="*/ 21433 h 178960"/>
                  <a:gd name="connsiteX3" fmla="*/ 53105 w 263625"/>
                  <a:gd name="connsiteY3" fmla="*/ 169070 h 178960"/>
                  <a:gd name="connsiteX4" fmla="*/ 48343 w 263625"/>
                  <a:gd name="connsiteY4" fmla="*/ 0 h 178960"/>
                  <a:gd name="connsiteX0" fmla="*/ 49652 w 264934"/>
                  <a:gd name="connsiteY0" fmla="*/ 0 h 183817"/>
                  <a:gd name="connsiteX1" fmla="*/ 121989 w 264934"/>
                  <a:gd name="connsiteY1" fmla="*/ 64295 h 183817"/>
                  <a:gd name="connsiteX2" fmla="*/ 257720 w 264934"/>
                  <a:gd name="connsiteY2" fmla="*/ 21433 h 183817"/>
                  <a:gd name="connsiteX3" fmla="*/ 54414 w 264934"/>
                  <a:gd name="connsiteY3" fmla="*/ 169070 h 183817"/>
                  <a:gd name="connsiteX4" fmla="*/ 49652 w 264934"/>
                  <a:gd name="connsiteY4" fmla="*/ 0 h 183817"/>
                  <a:gd name="connsiteX0" fmla="*/ 50176 w 265458"/>
                  <a:gd name="connsiteY0" fmla="*/ 0 h 183817"/>
                  <a:gd name="connsiteX1" fmla="*/ 122513 w 265458"/>
                  <a:gd name="connsiteY1" fmla="*/ 64295 h 183817"/>
                  <a:gd name="connsiteX2" fmla="*/ 258244 w 265458"/>
                  <a:gd name="connsiteY2" fmla="*/ 21433 h 183817"/>
                  <a:gd name="connsiteX3" fmla="*/ 54938 w 265458"/>
                  <a:gd name="connsiteY3" fmla="*/ 169070 h 183817"/>
                  <a:gd name="connsiteX4" fmla="*/ 50176 w 265458"/>
                  <a:gd name="connsiteY4" fmla="*/ 0 h 183817"/>
                  <a:gd name="connsiteX0" fmla="*/ 50176 w 258244"/>
                  <a:gd name="connsiteY0" fmla="*/ 0 h 183817"/>
                  <a:gd name="connsiteX1" fmla="*/ 122513 w 258244"/>
                  <a:gd name="connsiteY1" fmla="*/ 64295 h 183817"/>
                  <a:gd name="connsiteX2" fmla="*/ 258244 w 258244"/>
                  <a:gd name="connsiteY2" fmla="*/ 21433 h 183817"/>
                  <a:gd name="connsiteX3" fmla="*/ 54938 w 258244"/>
                  <a:gd name="connsiteY3" fmla="*/ 169070 h 183817"/>
                  <a:gd name="connsiteX4" fmla="*/ 50176 w 258244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7302 w 267276"/>
                  <a:gd name="connsiteY0" fmla="*/ 66674 h 236367"/>
                  <a:gd name="connsiteX1" fmla="*/ 119639 w 267276"/>
                  <a:gd name="connsiteY1" fmla="*/ 130969 h 236367"/>
                  <a:gd name="connsiteX2" fmla="*/ 267276 w 267276"/>
                  <a:gd name="connsiteY2" fmla="*/ 0 h 236367"/>
                  <a:gd name="connsiteX3" fmla="*/ 52064 w 267276"/>
                  <a:gd name="connsiteY3" fmla="*/ 235744 h 236367"/>
                  <a:gd name="connsiteX4" fmla="*/ 47302 w 267276"/>
                  <a:gd name="connsiteY4" fmla="*/ 66674 h 236367"/>
                  <a:gd name="connsiteX0" fmla="*/ 47302 w 267276"/>
                  <a:gd name="connsiteY0" fmla="*/ 66674 h 239892"/>
                  <a:gd name="connsiteX1" fmla="*/ 119639 w 267276"/>
                  <a:gd name="connsiteY1" fmla="*/ 130969 h 239892"/>
                  <a:gd name="connsiteX2" fmla="*/ 267276 w 267276"/>
                  <a:gd name="connsiteY2" fmla="*/ 0 h 239892"/>
                  <a:gd name="connsiteX3" fmla="*/ 52064 w 267276"/>
                  <a:gd name="connsiteY3" fmla="*/ 235744 h 239892"/>
                  <a:gd name="connsiteX4" fmla="*/ 47302 w 267276"/>
                  <a:gd name="connsiteY4" fmla="*/ 66674 h 239892"/>
                  <a:gd name="connsiteX0" fmla="*/ 47370 w 267344"/>
                  <a:gd name="connsiteY0" fmla="*/ 66674 h 247300"/>
                  <a:gd name="connsiteX1" fmla="*/ 119707 w 267344"/>
                  <a:gd name="connsiteY1" fmla="*/ 130969 h 247300"/>
                  <a:gd name="connsiteX2" fmla="*/ 267344 w 267344"/>
                  <a:gd name="connsiteY2" fmla="*/ 0 h 247300"/>
                  <a:gd name="connsiteX3" fmla="*/ 52132 w 267344"/>
                  <a:gd name="connsiteY3" fmla="*/ 235744 h 247300"/>
                  <a:gd name="connsiteX4" fmla="*/ 47370 w 267344"/>
                  <a:gd name="connsiteY4" fmla="*/ 66674 h 247300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74352 h 256963"/>
                  <a:gd name="connsiteX1" fmla="*/ 270827 w 270827"/>
                  <a:gd name="connsiteY1" fmla="*/ 7678 h 256963"/>
                  <a:gd name="connsiteX2" fmla="*/ 55615 w 270827"/>
                  <a:gd name="connsiteY2" fmla="*/ 243422 h 256963"/>
                  <a:gd name="connsiteX3" fmla="*/ 50853 w 270827"/>
                  <a:gd name="connsiteY3" fmla="*/ 74352 h 256963"/>
                  <a:gd name="connsiteX0" fmla="*/ 50853 w 270827"/>
                  <a:gd name="connsiteY0" fmla="*/ 70077 h 252688"/>
                  <a:gd name="connsiteX1" fmla="*/ 270827 w 270827"/>
                  <a:gd name="connsiteY1" fmla="*/ 3403 h 252688"/>
                  <a:gd name="connsiteX2" fmla="*/ 55615 w 270827"/>
                  <a:gd name="connsiteY2" fmla="*/ 239147 h 252688"/>
                  <a:gd name="connsiteX3" fmla="*/ 50853 w 270827"/>
                  <a:gd name="connsiteY3" fmla="*/ 70077 h 252688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827" h="244487">
                    <a:moveTo>
                      <a:pt x="50853" y="66674"/>
                    </a:moveTo>
                    <a:cubicBezTo>
                      <a:pt x="72435" y="129777"/>
                      <a:pt x="224789" y="105171"/>
                      <a:pt x="270827" y="0"/>
                    </a:cubicBezTo>
                    <a:cubicBezTo>
                      <a:pt x="255594" y="292101"/>
                      <a:pt x="73785" y="245767"/>
                      <a:pt x="55615" y="235744"/>
                    </a:cubicBezTo>
                    <a:cubicBezTo>
                      <a:pt x="6799" y="208817"/>
                      <a:pt x="-38047" y="106362"/>
                      <a:pt x="50853" y="66674"/>
                    </a:cubicBezTo>
                    <a:close/>
                  </a:path>
                </a:pathLst>
              </a:custGeom>
              <a:solidFill>
                <a:srgbClr val="21091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13" name="Group 5212">
              <a:extLst>
                <a:ext uri="{FF2B5EF4-FFF2-40B4-BE49-F238E27FC236}">
                  <a16:creationId xmlns:a16="http://schemas.microsoft.com/office/drawing/2014/main" id="{77003135-B5EF-DE35-9AA8-A7DF35C78DE2}"/>
                </a:ext>
              </a:extLst>
            </p:cNvPr>
            <p:cNvGrpSpPr/>
            <p:nvPr/>
          </p:nvGrpSpPr>
          <p:grpSpPr>
            <a:xfrm>
              <a:off x="12652500" y="6961665"/>
              <a:ext cx="541066" cy="610598"/>
              <a:chOff x="12082463" y="7284245"/>
              <a:chExt cx="541066" cy="610598"/>
            </a:xfrm>
          </p:grpSpPr>
          <p:sp>
            <p:nvSpPr>
              <p:cNvPr id="5419" name="Freeform: Shape 5418">
                <a:extLst>
                  <a:ext uri="{FF2B5EF4-FFF2-40B4-BE49-F238E27FC236}">
                    <a16:creationId xmlns:a16="http://schemas.microsoft.com/office/drawing/2014/main" id="{C134D25C-7A79-BDF3-CC6A-EE5CE8A5BDC0}"/>
                  </a:ext>
                </a:extLst>
              </p:cNvPr>
              <p:cNvSpPr/>
              <p:nvPr/>
            </p:nvSpPr>
            <p:spPr>
              <a:xfrm>
                <a:off x="12230101" y="7841455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25F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20" name="Group 5419">
                <a:extLst>
                  <a:ext uri="{FF2B5EF4-FFF2-40B4-BE49-F238E27FC236}">
                    <a16:creationId xmlns:a16="http://schemas.microsoft.com/office/drawing/2014/main" id="{647FA0DC-6B52-017C-70BF-B013596A1F46}"/>
                  </a:ext>
                </a:extLst>
              </p:cNvPr>
              <p:cNvGrpSpPr/>
              <p:nvPr/>
            </p:nvGrpSpPr>
            <p:grpSpPr>
              <a:xfrm>
                <a:off x="12082463" y="7284245"/>
                <a:ext cx="541066" cy="609005"/>
                <a:chOff x="12082463" y="7284245"/>
                <a:chExt cx="541066" cy="609005"/>
              </a:xfrm>
            </p:grpSpPr>
            <p:sp>
              <p:nvSpPr>
                <p:cNvPr id="5421" name="Freeform: Shape 5420">
                  <a:extLst>
                    <a:ext uri="{FF2B5EF4-FFF2-40B4-BE49-F238E27FC236}">
                      <a16:creationId xmlns:a16="http://schemas.microsoft.com/office/drawing/2014/main" id="{1C207F1F-3FF1-EA2C-3CC9-8FF71437B0D1}"/>
                    </a:ext>
                  </a:extLst>
                </p:cNvPr>
                <p:cNvSpPr/>
                <p:nvPr/>
              </p:nvSpPr>
              <p:spPr>
                <a:xfrm>
                  <a:off x="12527757" y="7284245"/>
                  <a:ext cx="83344" cy="364332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76200"/>
                    <a:gd name="connsiteY0" fmla="*/ 0 h 373857"/>
                    <a:gd name="connsiteX1" fmla="*/ 76200 w 76200"/>
                    <a:gd name="connsiteY1" fmla="*/ 373857 h 373857"/>
                    <a:gd name="connsiteX0" fmla="*/ 0 w 88106"/>
                    <a:gd name="connsiteY0" fmla="*/ 0 h 373857"/>
                    <a:gd name="connsiteX1" fmla="*/ 88106 w 88106"/>
                    <a:gd name="connsiteY1" fmla="*/ 373857 h 373857"/>
                    <a:gd name="connsiteX0" fmla="*/ 0 w 88106"/>
                    <a:gd name="connsiteY0" fmla="*/ 0 h 364332"/>
                    <a:gd name="connsiteX1" fmla="*/ 88106 w 88106"/>
                    <a:gd name="connsiteY1" fmla="*/ 364332 h 364332"/>
                    <a:gd name="connsiteX0" fmla="*/ 0 w 83344"/>
                    <a:gd name="connsiteY0" fmla="*/ 0 h 364332"/>
                    <a:gd name="connsiteX1" fmla="*/ 83344 w 83344"/>
                    <a:gd name="connsiteY1" fmla="*/ 364332 h 364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344" h="364332">
                      <a:moveTo>
                        <a:pt x="0" y="0"/>
                      </a:moveTo>
                      <a:lnTo>
                        <a:pt x="83344" y="364332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22" name="Freeform: Shape 5421">
                  <a:extLst>
                    <a:ext uri="{FF2B5EF4-FFF2-40B4-BE49-F238E27FC236}">
                      <a16:creationId xmlns:a16="http://schemas.microsoft.com/office/drawing/2014/main" id="{B2619139-ED2F-5C3E-B015-065943BB0B5C}"/>
                    </a:ext>
                  </a:extLst>
                </p:cNvPr>
                <p:cNvSpPr/>
                <p:nvPr/>
              </p:nvSpPr>
              <p:spPr>
                <a:xfrm>
                  <a:off x="12082463" y="7715250"/>
                  <a:ext cx="142875" cy="157163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2875" h="157163">
                      <a:moveTo>
                        <a:pt x="0" y="0"/>
                      </a:moveTo>
                      <a:lnTo>
                        <a:pt x="142875" y="157163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23" name="Rectangle 3078">
                  <a:extLst>
                    <a:ext uri="{FF2B5EF4-FFF2-40B4-BE49-F238E27FC236}">
                      <a16:creationId xmlns:a16="http://schemas.microsoft.com/office/drawing/2014/main" id="{17602993-2ADE-1C8C-54BB-BBCD9A1F0BD9}"/>
                    </a:ext>
                  </a:extLst>
                </p:cNvPr>
                <p:cNvSpPr/>
                <p:nvPr/>
              </p:nvSpPr>
              <p:spPr>
                <a:xfrm>
                  <a:off x="12083784" y="7319841"/>
                  <a:ext cx="539745" cy="573409"/>
                </a:xfrm>
                <a:custGeom>
                  <a:avLst/>
                  <a:gdLst>
                    <a:gd name="connsiteX0" fmla="*/ 0 w 392108"/>
                    <a:gd name="connsiteY0" fmla="*/ 0 h 289964"/>
                    <a:gd name="connsiteX1" fmla="*/ 392108 w 392108"/>
                    <a:gd name="connsiteY1" fmla="*/ 0 h 289964"/>
                    <a:gd name="connsiteX2" fmla="*/ 392108 w 392108"/>
                    <a:gd name="connsiteY2" fmla="*/ 289964 h 289964"/>
                    <a:gd name="connsiteX3" fmla="*/ 0 w 392108"/>
                    <a:gd name="connsiteY3" fmla="*/ 289964 h 289964"/>
                    <a:gd name="connsiteX4" fmla="*/ 0 w 392108"/>
                    <a:gd name="connsiteY4" fmla="*/ 0 h 289964"/>
                    <a:gd name="connsiteX0" fmla="*/ 0 w 577845"/>
                    <a:gd name="connsiteY0" fmla="*/ 121443 h 289964"/>
                    <a:gd name="connsiteX1" fmla="*/ 577845 w 577845"/>
                    <a:gd name="connsiteY1" fmla="*/ 0 h 289964"/>
                    <a:gd name="connsiteX2" fmla="*/ 577845 w 577845"/>
                    <a:gd name="connsiteY2" fmla="*/ 289964 h 289964"/>
                    <a:gd name="connsiteX3" fmla="*/ 185737 w 577845"/>
                    <a:gd name="connsiteY3" fmla="*/ 289964 h 289964"/>
                    <a:gd name="connsiteX4" fmla="*/ 0 w 577845"/>
                    <a:gd name="connsiteY4" fmla="*/ 121443 h 289964"/>
                    <a:gd name="connsiteX0" fmla="*/ 0 w 577845"/>
                    <a:gd name="connsiteY0" fmla="*/ 121443 h 306632"/>
                    <a:gd name="connsiteX1" fmla="*/ 577845 w 577845"/>
                    <a:gd name="connsiteY1" fmla="*/ 0 h 306632"/>
                    <a:gd name="connsiteX2" fmla="*/ 577845 w 577845"/>
                    <a:gd name="connsiteY2" fmla="*/ 289964 h 306632"/>
                    <a:gd name="connsiteX3" fmla="*/ 157162 w 577845"/>
                    <a:gd name="connsiteY3" fmla="*/ 306632 h 306632"/>
                    <a:gd name="connsiteX4" fmla="*/ 0 w 577845"/>
                    <a:gd name="connsiteY4" fmla="*/ 121443 h 306632"/>
                    <a:gd name="connsiteX0" fmla="*/ 0 w 577845"/>
                    <a:gd name="connsiteY0" fmla="*/ 388143 h 573332"/>
                    <a:gd name="connsiteX1" fmla="*/ 446876 w 577845"/>
                    <a:gd name="connsiteY1" fmla="*/ 0 h 573332"/>
                    <a:gd name="connsiteX2" fmla="*/ 577845 w 577845"/>
                    <a:gd name="connsiteY2" fmla="*/ 556664 h 573332"/>
                    <a:gd name="connsiteX3" fmla="*/ 157162 w 577845"/>
                    <a:gd name="connsiteY3" fmla="*/ 573332 h 573332"/>
                    <a:gd name="connsiteX4" fmla="*/ 0 w 5778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89"/>
                    <a:gd name="connsiteX1" fmla="*/ 446876 w 539745"/>
                    <a:gd name="connsiteY1" fmla="*/ 0 h 573389"/>
                    <a:gd name="connsiteX2" fmla="*/ 539745 w 539745"/>
                    <a:gd name="connsiteY2" fmla="*/ 373308 h 573389"/>
                    <a:gd name="connsiteX3" fmla="*/ 157162 w 539745"/>
                    <a:gd name="connsiteY3" fmla="*/ 573332 h 573389"/>
                    <a:gd name="connsiteX4" fmla="*/ 0 w 539745"/>
                    <a:gd name="connsiteY4" fmla="*/ 388143 h 57338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745" h="573409">
                      <a:moveTo>
                        <a:pt x="0" y="388143"/>
                      </a:moveTo>
                      <a:cubicBezTo>
                        <a:pt x="287071" y="408781"/>
                        <a:pt x="445554" y="246063"/>
                        <a:pt x="446876" y="0"/>
                      </a:cubicBezTo>
                      <a:lnTo>
                        <a:pt x="539745" y="373308"/>
                      </a:lnTo>
                      <a:cubicBezTo>
                        <a:pt x="471749" y="523327"/>
                        <a:pt x="429946" y="575713"/>
                        <a:pt x="157162" y="573332"/>
                      </a:cubicBezTo>
                      <a:lnTo>
                        <a:pt x="0" y="388143"/>
                      </a:lnTo>
                      <a:close/>
                    </a:path>
                  </a:pathLst>
                </a:custGeom>
                <a:solidFill>
                  <a:srgbClr val="225F7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214" name="Group 5213">
              <a:extLst>
                <a:ext uri="{FF2B5EF4-FFF2-40B4-BE49-F238E27FC236}">
                  <a16:creationId xmlns:a16="http://schemas.microsoft.com/office/drawing/2014/main" id="{C81FA7AD-6122-BF57-120E-07132A1B0DFE}"/>
                </a:ext>
              </a:extLst>
            </p:cNvPr>
            <p:cNvGrpSpPr/>
            <p:nvPr/>
          </p:nvGrpSpPr>
          <p:grpSpPr>
            <a:xfrm>
              <a:off x="12833475" y="7197408"/>
              <a:ext cx="479341" cy="553795"/>
              <a:chOff x="12263438" y="7519988"/>
              <a:chExt cx="479341" cy="553795"/>
            </a:xfrm>
          </p:grpSpPr>
          <p:sp>
            <p:nvSpPr>
              <p:cNvPr id="5416" name="Freeform: Shape 5415">
                <a:extLst>
                  <a:ext uri="{FF2B5EF4-FFF2-40B4-BE49-F238E27FC236}">
                    <a16:creationId xmlns:a16="http://schemas.microsoft.com/office/drawing/2014/main" id="{A179DE8F-AF32-5854-25EE-335A788A5FC7}"/>
                  </a:ext>
                </a:extLst>
              </p:cNvPr>
              <p:cNvSpPr/>
              <p:nvPr/>
            </p:nvSpPr>
            <p:spPr>
              <a:xfrm>
                <a:off x="12263438" y="7810500"/>
                <a:ext cx="142875" cy="157163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157163">
                    <a:moveTo>
                      <a:pt x="0" y="0"/>
                    </a:moveTo>
                    <a:lnTo>
                      <a:pt x="142875" y="157163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17" name="Freeform: Shape 5416">
                <a:extLst>
                  <a:ext uri="{FF2B5EF4-FFF2-40B4-BE49-F238E27FC236}">
                    <a16:creationId xmlns:a16="http://schemas.microsoft.com/office/drawing/2014/main" id="{A0702715-1FE3-CCA4-62D9-FA81DFA19276}"/>
                  </a:ext>
                </a:extLst>
              </p:cNvPr>
              <p:cNvSpPr/>
              <p:nvPr/>
            </p:nvSpPr>
            <p:spPr>
              <a:xfrm>
                <a:off x="12630151" y="7519988"/>
                <a:ext cx="83344" cy="36433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4" h="364332">
                    <a:moveTo>
                      <a:pt x="0" y="0"/>
                    </a:moveTo>
                    <a:lnTo>
                      <a:pt x="83344" y="364332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18" name="Rectangle 3073">
                <a:extLst>
                  <a:ext uri="{FF2B5EF4-FFF2-40B4-BE49-F238E27FC236}">
                    <a16:creationId xmlns:a16="http://schemas.microsoft.com/office/drawing/2014/main" id="{F3A4C2B7-8486-3B09-5E03-C16243696138}"/>
                  </a:ext>
                </a:extLst>
              </p:cNvPr>
              <p:cNvSpPr/>
              <p:nvPr/>
            </p:nvSpPr>
            <p:spPr>
              <a:xfrm>
                <a:off x="12274334" y="7527878"/>
                <a:ext cx="468445" cy="545905"/>
              </a:xfrm>
              <a:custGeom>
                <a:avLst/>
                <a:gdLst>
                  <a:gd name="connsiteX0" fmla="*/ 0 w 347001"/>
                  <a:gd name="connsiteY0" fmla="*/ 0 h 241105"/>
                  <a:gd name="connsiteX1" fmla="*/ 347001 w 347001"/>
                  <a:gd name="connsiteY1" fmla="*/ 0 h 241105"/>
                  <a:gd name="connsiteX2" fmla="*/ 347001 w 347001"/>
                  <a:gd name="connsiteY2" fmla="*/ 241105 h 241105"/>
                  <a:gd name="connsiteX3" fmla="*/ 0 w 347001"/>
                  <a:gd name="connsiteY3" fmla="*/ 241105 h 241105"/>
                  <a:gd name="connsiteX4" fmla="*/ 0 w 347001"/>
                  <a:gd name="connsiteY4" fmla="*/ 0 h 241105"/>
                  <a:gd name="connsiteX0" fmla="*/ 0 w 630369"/>
                  <a:gd name="connsiteY0" fmla="*/ 333375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0 w 630369"/>
                  <a:gd name="connsiteY4" fmla="*/ 333375 h 574480"/>
                  <a:gd name="connsiteX0" fmla="*/ 335756 w 630369"/>
                  <a:gd name="connsiteY0" fmla="*/ 271463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335756 w 630369"/>
                  <a:gd name="connsiteY4" fmla="*/ 271463 h 574480"/>
                  <a:gd name="connsiteX0" fmla="*/ 278606 w 630369"/>
                  <a:gd name="connsiteY0" fmla="*/ 283369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278606 w 630369"/>
                  <a:gd name="connsiteY4" fmla="*/ 283369 h 574480"/>
                  <a:gd name="connsiteX0" fmla="*/ 278606 w 747051"/>
                  <a:gd name="connsiteY0" fmla="*/ 283369 h 574480"/>
                  <a:gd name="connsiteX1" fmla="*/ 630369 w 747051"/>
                  <a:gd name="connsiteY1" fmla="*/ 0 h 574480"/>
                  <a:gd name="connsiteX2" fmla="*/ 747051 w 747051"/>
                  <a:gd name="connsiteY2" fmla="*/ 460180 h 574480"/>
                  <a:gd name="connsiteX3" fmla="*/ 0 w 747051"/>
                  <a:gd name="connsiteY3" fmla="*/ 574480 h 574480"/>
                  <a:gd name="connsiteX4" fmla="*/ 278606 w 747051"/>
                  <a:gd name="connsiteY4" fmla="*/ 283369 h 574480"/>
                  <a:gd name="connsiteX0" fmla="*/ 0 w 468445"/>
                  <a:gd name="connsiteY0" fmla="*/ 283369 h 555430"/>
                  <a:gd name="connsiteX1" fmla="*/ 351763 w 468445"/>
                  <a:gd name="connsiteY1" fmla="*/ 0 h 555430"/>
                  <a:gd name="connsiteX2" fmla="*/ 468445 w 468445"/>
                  <a:gd name="connsiteY2" fmla="*/ 460180 h 555430"/>
                  <a:gd name="connsiteX3" fmla="*/ 242887 w 468445"/>
                  <a:gd name="connsiteY3" fmla="*/ 555430 h 555430"/>
                  <a:gd name="connsiteX4" fmla="*/ 0 w 468445"/>
                  <a:gd name="connsiteY4" fmla="*/ 283369 h 555430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445" h="545905">
                    <a:moveTo>
                      <a:pt x="0" y="283369"/>
                    </a:moveTo>
                    <a:cubicBezTo>
                      <a:pt x="143448" y="236538"/>
                      <a:pt x="274991" y="237332"/>
                      <a:pt x="351763" y="0"/>
                    </a:cubicBezTo>
                    <a:lnTo>
                      <a:pt x="468445" y="460180"/>
                    </a:lnTo>
                    <a:lnTo>
                      <a:pt x="223837" y="545905"/>
                    </a:lnTo>
                    <a:lnTo>
                      <a:pt x="0" y="28336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15" name="Group 5214">
              <a:extLst>
                <a:ext uri="{FF2B5EF4-FFF2-40B4-BE49-F238E27FC236}">
                  <a16:creationId xmlns:a16="http://schemas.microsoft.com/office/drawing/2014/main" id="{CCF70651-8CD4-E84C-A8CD-49BE826206FD}"/>
                </a:ext>
              </a:extLst>
            </p:cNvPr>
            <p:cNvGrpSpPr/>
            <p:nvPr/>
          </p:nvGrpSpPr>
          <p:grpSpPr>
            <a:xfrm>
              <a:off x="12747467" y="7006909"/>
              <a:ext cx="276508" cy="361084"/>
              <a:chOff x="12177430" y="7329489"/>
              <a:chExt cx="276508" cy="361084"/>
            </a:xfrm>
          </p:grpSpPr>
          <p:sp>
            <p:nvSpPr>
              <p:cNvPr id="5413" name="Freeform: Shape 5412">
                <a:extLst>
                  <a:ext uri="{FF2B5EF4-FFF2-40B4-BE49-F238E27FC236}">
                    <a16:creationId xmlns:a16="http://schemas.microsoft.com/office/drawing/2014/main" id="{CF37C5AE-F707-F8CA-F4A7-E9862E103AAE}"/>
                  </a:ext>
                </a:extLst>
              </p:cNvPr>
              <p:cNvSpPr/>
              <p:nvPr/>
            </p:nvSpPr>
            <p:spPr>
              <a:xfrm>
                <a:off x="12396788" y="7329489"/>
                <a:ext cx="38100" cy="1928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192882">
                    <a:moveTo>
                      <a:pt x="0" y="0"/>
                    </a:moveTo>
                    <a:lnTo>
                      <a:pt x="38100" y="1928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14" name="Freeform: Shape 5413">
                <a:extLst>
                  <a:ext uri="{FF2B5EF4-FFF2-40B4-BE49-F238E27FC236}">
                    <a16:creationId xmlns:a16="http://schemas.microsoft.com/office/drawing/2014/main" id="{794A1E73-BD34-C4B7-9F48-C8CD2A59FCF0}"/>
                  </a:ext>
                </a:extLst>
              </p:cNvPr>
              <p:cNvSpPr/>
              <p:nvPr/>
            </p:nvSpPr>
            <p:spPr>
              <a:xfrm>
                <a:off x="12177713" y="7560469"/>
                <a:ext cx="90488" cy="1166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88" h="116682">
                    <a:moveTo>
                      <a:pt x="0" y="0"/>
                    </a:moveTo>
                    <a:lnTo>
                      <a:pt x="90488" y="1166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15" name="Rectangle 3080">
                <a:extLst>
                  <a:ext uri="{FF2B5EF4-FFF2-40B4-BE49-F238E27FC236}">
                    <a16:creationId xmlns:a16="http://schemas.microsoft.com/office/drawing/2014/main" id="{A1491175-C746-6ACC-868A-9C8498F0435B}"/>
                  </a:ext>
                </a:extLst>
              </p:cNvPr>
              <p:cNvSpPr/>
              <p:nvPr/>
            </p:nvSpPr>
            <p:spPr>
              <a:xfrm>
                <a:off x="12177430" y="7349331"/>
                <a:ext cx="276508" cy="341242"/>
              </a:xfrm>
              <a:custGeom>
                <a:avLst/>
                <a:gdLst>
                  <a:gd name="connsiteX0" fmla="*/ 0 w 366995"/>
                  <a:gd name="connsiteY0" fmla="*/ 0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0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178594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78581 w 366995"/>
                  <a:gd name="connsiteY3" fmla="*/ 324574 h 348387"/>
                  <a:gd name="connsiteX4" fmla="*/ 0 w 366995"/>
                  <a:gd name="connsiteY4" fmla="*/ 178594 h 348387"/>
                  <a:gd name="connsiteX0" fmla="*/ 0 w 366995"/>
                  <a:gd name="connsiteY0" fmla="*/ 211931 h 381724"/>
                  <a:gd name="connsiteX1" fmla="*/ 193164 w 366995"/>
                  <a:gd name="connsiteY1" fmla="*/ 0 h 381724"/>
                  <a:gd name="connsiteX2" fmla="*/ 366995 w 366995"/>
                  <a:gd name="connsiteY2" fmla="*/ 381724 h 381724"/>
                  <a:gd name="connsiteX3" fmla="*/ 78581 w 366995"/>
                  <a:gd name="connsiteY3" fmla="*/ 357911 h 381724"/>
                  <a:gd name="connsiteX4" fmla="*/ 0 w 366995"/>
                  <a:gd name="connsiteY4" fmla="*/ 211931 h 381724"/>
                  <a:gd name="connsiteX0" fmla="*/ 0 w 262220"/>
                  <a:gd name="connsiteY0" fmla="*/ 211931 h 357911"/>
                  <a:gd name="connsiteX1" fmla="*/ 193164 w 262220"/>
                  <a:gd name="connsiteY1" fmla="*/ 0 h 357911"/>
                  <a:gd name="connsiteX2" fmla="*/ 262220 w 262220"/>
                  <a:gd name="connsiteY2" fmla="*/ 219799 h 357911"/>
                  <a:gd name="connsiteX3" fmla="*/ 78581 w 262220"/>
                  <a:gd name="connsiteY3" fmla="*/ 357911 h 357911"/>
                  <a:gd name="connsiteX4" fmla="*/ 0 w 262220"/>
                  <a:gd name="connsiteY4" fmla="*/ 211931 h 357911"/>
                  <a:gd name="connsiteX0" fmla="*/ 0 w 262220"/>
                  <a:gd name="connsiteY0" fmla="*/ 204787 h 350767"/>
                  <a:gd name="connsiteX1" fmla="*/ 202689 w 262220"/>
                  <a:gd name="connsiteY1" fmla="*/ 0 h 350767"/>
                  <a:gd name="connsiteX2" fmla="*/ 262220 w 262220"/>
                  <a:gd name="connsiteY2" fmla="*/ 212655 h 350767"/>
                  <a:gd name="connsiteX3" fmla="*/ 78581 w 262220"/>
                  <a:gd name="connsiteY3" fmla="*/ 350767 h 350767"/>
                  <a:gd name="connsiteX4" fmla="*/ 0 w 262220"/>
                  <a:gd name="connsiteY4" fmla="*/ 204787 h 350767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08" h="341242">
                    <a:moveTo>
                      <a:pt x="0" y="202406"/>
                    </a:moveTo>
                    <a:cubicBezTo>
                      <a:pt x="160432" y="219869"/>
                      <a:pt x="185132" y="106362"/>
                      <a:pt x="216977" y="0"/>
                    </a:cubicBezTo>
                    <a:lnTo>
                      <a:pt x="276508" y="212655"/>
                    </a:lnTo>
                    <a:lnTo>
                      <a:pt x="97632" y="341242"/>
                    </a:lnTo>
                    <a:lnTo>
                      <a:pt x="0" y="202406"/>
                    </a:lnTo>
                    <a:close/>
                  </a:path>
                </a:pathLst>
              </a:custGeom>
              <a:solidFill>
                <a:srgbClr val="1F628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16" name="Group 5215">
              <a:extLst>
                <a:ext uri="{FF2B5EF4-FFF2-40B4-BE49-F238E27FC236}">
                  <a16:creationId xmlns:a16="http://schemas.microsoft.com/office/drawing/2014/main" id="{06990371-D279-81C9-FFBA-D8751430C851}"/>
                </a:ext>
              </a:extLst>
            </p:cNvPr>
            <p:cNvGrpSpPr/>
            <p:nvPr/>
          </p:nvGrpSpPr>
          <p:grpSpPr>
            <a:xfrm>
              <a:off x="12740353" y="6980609"/>
              <a:ext cx="226142" cy="272989"/>
              <a:chOff x="12170316" y="7303189"/>
              <a:chExt cx="226142" cy="272989"/>
            </a:xfrm>
          </p:grpSpPr>
          <p:sp>
            <p:nvSpPr>
              <p:cNvPr id="5407" name="Rectangle 3065">
                <a:extLst>
                  <a:ext uri="{FF2B5EF4-FFF2-40B4-BE49-F238E27FC236}">
                    <a16:creationId xmlns:a16="http://schemas.microsoft.com/office/drawing/2014/main" id="{4FCF728B-493B-5A80-E295-83F74D4391AE}"/>
                  </a:ext>
                </a:extLst>
              </p:cNvPr>
              <p:cNvSpPr/>
              <p:nvPr/>
            </p:nvSpPr>
            <p:spPr>
              <a:xfrm>
                <a:off x="12172206" y="7307525"/>
                <a:ext cx="223139" cy="262336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8934 w 434349"/>
                  <a:gd name="connsiteY0" fmla="*/ 394692 h 470300"/>
                  <a:gd name="connsiteX1" fmla="*/ 357205 w 434349"/>
                  <a:gd name="connsiteY1" fmla="*/ 23216 h 470300"/>
                  <a:gd name="connsiteX2" fmla="*/ 428641 w 434349"/>
                  <a:gd name="connsiteY2" fmla="*/ 30363 h 470300"/>
                  <a:gd name="connsiteX3" fmla="*/ 49416 w 434349"/>
                  <a:gd name="connsiteY3" fmla="*/ 461368 h 470300"/>
                  <a:gd name="connsiteX4" fmla="*/ 8934 w 434349"/>
                  <a:gd name="connsiteY4" fmla="*/ 394692 h 470300"/>
                  <a:gd name="connsiteX0" fmla="*/ 36638 w 395378"/>
                  <a:gd name="connsiteY0" fmla="*/ 411360 h 470300"/>
                  <a:gd name="connsiteX1" fmla="*/ 318234 w 395378"/>
                  <a:gd name="connsiteY1" fmla="*/ 23216 h 470300"/>
                  <a:gd name="connsiteX2" fmla="*/ 389670 w 395378"/>
                  <a:gd name="connsiteY2" fmla="*/ 30363 h 470300"/>
                  <a:gd name="connsiteX3" fmla="*/ 10445 w 395378"/>
                  <a:gd name="connsiteY3" fmla="*/ 461368 h 470300"/>
                  <a:gd name="connsiteX4" fmla="*/ 36638 w 395378"/>
                  <a:gd name="connsiteY4" fmla="*/ 411360 h 470300"/>
                  <a:gd name="connsiteX0" fmla="*/ 29542 w 397807"/>
                  <a:gd name="connsiteY0" fmla="*/ 406598 h 470300"/>
                  <a:gd name="connsiteX1" fmla="*/ 320663 w 397807"/>
                  <a:gd name="connsiteY1" fmla="*/ 23216 h 470300"/>
                  <a:gd name="connsiteX2" fmla="*/ 392099 w 397807"/>
                  <a:gd name="connsiteY2" fmla="*/ 30363 h 470300"/>
                  <a:gd name="connsiteX3" fmla="*/ 12874 w 397807"/>
                  <a:gd name="connsiteY3" fmla="*/ 461368 h 470300"/>
                  <a:gd name="connsiteX4" fmla="*/ 29542 w 397807"/>
                  <a:gd name="connsiteY4" fmla="*/ 406598 h 470300"/>
                  <a:gd name="connsiteX0" fmla="*/ 29542 w 397807"/>
                  <a:gd name="connsiteY0" fmla="*/ 381938 h 445640"/>
                  <a:gd name="connsiteX1" fmla="*/ 156357 w 397807"/>
                  <a:gd name="connsiteY1" fmla="*/ 203343 h 445640"/>
                  <a:gd name="connsiteX2" fmla="*/ 392099 w 397807"/>
                  <a:gd name="connsiteY2" fmla="*/ 5703 h 445640"/>
                  <a:gd name="connsiteX3" fmla="*/ 12874 w 397807"/>
                  <a:gd name="connsiteY3" fmla="*/ 436708 h 445640"/>
                  <a:gd name="connsiteX4" fmla="*/ 29542 w 397807"/>
                  <a:gd name="connsiteY4" fmla="*/ 381938 h 445640"/>
                  <a:gd name="connsiteX0" fmla="*/ 29542 w 219630"/>
                  <a:gd name="connsiteY0" fmla="*/ 197528 h 295818"/>
                  <a:gd name="connsiteX1" fmla="*/ 156357 w 219630"/>
                  <a:gd name="connsiteY1" fmla="*/ 18933 h 295818"/>
                  <a:gd name="connsiteX2" fmla="*/ 208743 w 219630"/>
                  <a:gd name="connsiteY2" fmla="*/ 35605 h 295818"/>
                  <a:gd name="connsiteX3" fmla="*/ 12874 w 219630"/>
                  <a:gd name="connsiteY3" fmla="*/ 252298 h 295818"/>
                  <a:gd name="connsiteX4" fmla="*/ 29542 w 219630"/>
                  <a:gd name="connsiteY4" fmla="*/ 197528 h 295818"/>
                  <a:gd name="connsiteX0" fmla="*/ 29542 w 230938"/>
                  <a:gd name="connsiteY0" fmla="*/ 203030 h 297210"/>
                  <a:gd name="connsiteX1" fmla="*/ 156357 w 230938"/>
                  <a:gd name="connsiteY1" fmla="*/ 24435 h 297210"/>
                  <a:gd name="connsiteX2" fmla="*/ 220650 w 230938"/>
                  <a:gd name="connsiteY2" fmla="*/ 29201 h 297210"/>
                  <a:gd name="connsiteX3" fmla="*/ 12874 w 230938"/>
                  <a:gd name="connsiteY3" fmla="*/ 257800 h 297210"/>
                  <a:gd name="connsiteX4" fmla="*/ 29542 w 230938"/>
                  <a:gd name="connsiteY4" fmla="*/ 203030 h 297210"/>
                  <a:gd name="connsiteX0" fmla="*/ 29542 w 230938"/>
                  <a:gd name="connsiteY0" fmla="*/ 203958 h 298138"/>
                  <a:gd name="connsiteX1" fmla="*/ 156357 w 230938"/>
                  <a:gd name="connsiteY1" fmla="*/ 25363 h 298138"/>
                  <a:gd name="connsiteX2" fmla="*/ 220650 w 230938"/>
                  <a:gd name="connsiteY2" fmla="*/ 30129 h 298138"/>
                  <a:gd name="connsiteX3" fmla="*/ 12874 w 230938"/>
                  <a:gd name="connsiteY3" fmla="*/ 258728 h 298138"/>
                  <a:gd name="connsiteX4" fmla="*/ 29542 w 230938"/>
                  <a:gd name="connsiteY4" fmla="*/ 203958 h 298138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2677"/>
                  <a:gd name="connsiteX1" fmla="*/ 156357 w 225171"/>
                  <a:gd name="connsiteY1" fmla="*/ 25363 h 262677"/>
                  <a:gd name="connsiteX2" fmla="*/ 220650 w 225171"/>
                  <a:gd name="connsiteY2" fmla="*/ 30129 h 262677"/>
                  <a:gd name="connsiteX3" fmla="*/ 12874 w 225171"/>
                  <a:gd name="connsiteY3" fmla="*/ 258728 h 262677"/>
                  <a:gd name="connsiteX4" fmla="*/ 29542 w 225171"/>
                  <a:gd name="connsiteY4" fmla="*/ 203958 h 262677"/>
                  <a:gd name="connsiteX0" fmla="*/ 29542 w 222296"/>
                  <a:gd name="connsiteY0" fmla="*/ 203958 h 262155"/>
                  <a:gd name="connsiteX1" fmla="*/ 156357 w 222296"/>
                  <a:gd name="connsiteY1" fmla="*/ 25363 h 262155"/>
                  <a:gd name="connsiteX2" fmla="*/ 220650 w 222296"/>
                  <a:gd name="connsiteY2" fmla="*/ 30129 h 262155"/>
                  <a:gd name="connsiteX3" fmla="*/ 12874 w 222296"/>
                  <a:gd name="connsiteY3" fmla="*/ 258728 h 262155"/>
                  <a:gd name="connsiteX4" fmla="*/ 29542 w 222296"/>
                  <a:gd name="connsiteY4" fmla="*/ 203958 h 262155"/>
                  <a:gd name="connsiteX0" fmla="*/ 29542 w 223139"/>
                  <a:gd name="connsiteY0" fmla="*/ 203958 h 262336"/>
                  <a:gd name="connsiteX1" fmla="*/ 156357 w 223139"/>
                  <a:gd name="connsiteY1" fmla="*/ 25363 h 262336"/>
                  <a:gd name="connsiteX2" fmla="*/ 220650 w 223139"/>
                  <a:gd name="connsiteY2" fmla="*/ 30129 h 262336"/>
                  <a:gd name="connsiteX3" fmla="*/ 12874 w 223139"/>
                  <a:gd name="connsiteY3" fmla="*/ 258728 h 262336"/>
                  <a:gd name="connsiteX4" fmla="*/ 29542 w 223139"/>
                  <a:gd name="connsiteY4" fmla="*/ 203958 h 26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139" h="262336">
                    <a:moveTo>
                      <a:pt x="29542" y="203958"/>
                    </a:moveTo>
                    <a:cubicBezTo>
                      <a:pt x="87689" y="203957"/>
                      <a:pt x="186317" y="142045"/>
                      <a:pt x="156357" y="25363"/>
                    </a:cubicBezTo>
                    <a:cubicBezTo>
                      <a:pt x="176201" y="-3212"/>
                      <a:pt x="203187" y="-15115"/>
                      <a:pt x="220650" y="30129"/>
                    </a:cubicBezTo>
                    <a:cubicBezTo>
                      <a:pt x="243466" y="179353"/>
                      <a:pt x="104357" y="283334"/>
                      <a:pt x="12874" y="258728"/>
                    </a:cubicBezTo>
                    <a:cubicBezTo>
                      <a:pt x="-11732" y="226184"/>
                      <a:pt x="1761" y="205546"/>
                      <a:pt x="29542" y="203958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08" name="Group 5407">
                <a:extLst>
                  <a:ext uri="{FF2B5EF4-FFF2-40B4-BE49-F238E27FC236}">
                    <a16:creationId xmlns:a16="http://schemas.microsoft.com/office/drawing/2014/main" id="{CC40DEA2-4D64-2ABE-72EE-90647A5E684B}"/>
                  </a:ext>
                </a:extLst>
              </p:cNvPr>
              <p:cNvGrpSpPr/>
              <p:nvPr/>
            </p:nvGrpSpPr>
            <p:grpSpPr>
              <a:xfrm>
                <a:off x="12170316" y="7303189"/>
                <a:ext cx="226142" cy="272989"/>
                <a:chOff x="12170316" y="7303189"/>
                <a:chExt cx="226142" cy="272989"/>
              </a:xfrm>
            </p:grpSpPr>
            <p:sp>
              <p:nvSpPr>
                <p:cNvPr id="5409" name="Freeform: Shape 5408">
                  <a:extLst>
                    <a:ext uri="{FF2B5EF4-FFF2-40B4-BE49-F238E27FC236}">
                      <a16:creationId xmlns:a16="http://schemas.microsoft.com/office/drawing/2014/main" id="{88ADC92A-0E8D-5E6C-6E76-C9502C85C111}"/>
                    </a:ext>
                  </a:extLst>
                </p:cNvPr>
                <p:cNvSpPr/>
                <p:nvPr/>
              </p:nvSpPr>
              <p:spPr>
                <a:xfrm>
                  <a:off x="12212304" y="7346011"/>
                  <a:ext cx="184154" cy="227012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4154" h="227012">
                      <a:moveTo>
                        <a:pt x="184150" y="0"/>
                      </a:moveTo>
                      <a:cubicBezTo>
                        <a:pt x="184944" y="169864"/>
                        <a:pt x="67470" y="213517"/>
                        <a:pt x="0" y="227012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10" name="Freeform: Shape 5409">
                  <a:extLst>
                    <a:ext uri="{FF2B5EF4-FFF2-40B4-BE49-F238E27FC236}">
                      <a16:creationId xmlns:a16="http://schemas.microsoft.com/office/drawing/2014/main" id="{51B873C6-25E1-E26C-B414-4F53ECB8DA2B}"/>
                    </a:ext>
                  </a:extLst>
                </p:cNvPr>
                <p:cNvSpPr/>
                <p:nvPr/>
              </p:nvSpPr>
              <p:spPr>
                <a:xfrm rot="21065304">
                  <a:off x="12327288" y="7303189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11" name="Freeform: Shape 5410">
                  <a:extLst>
                    <a:ext uri="{FF2B5EF4-FFF2-40B4-BE49-F238E27FC236}">
                      <a16:creationId xmlns:a16="http://schemas.microsoft.com/office/drawing/2014/main" id="{A1FF14FA-B540-2390-A43F-3AC778E5FF19}"/>
                    </a:ext>
                  </a:extLst>
                </p:cNvPr>
                <p:cNvSpPr/>
                <p:nvPr/>
              </p:nvSpPr>
              <p:spPr>
                <a:xfrm rot="15132232">
                  <a:off x="12155899" y="7525372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12" name="Freeform: Shape 5411">
                  <a:extLst>
                    <a:ext uri="{FF2B5EF4-FFF2-40B4-BE49-F238E27FC236}">
                      <a16:creationId xmlns:a16="http://schemas.microsoft.com/office/drawing/2014/main" id="{C9B1304F-CC5A-14B2-0C73-65ED3484168E}"/>
                    </a:ext>
                  </a:extLst>
                </p:cNvPr>
                <p:cNvSpPr/>
                <p:nvPr/>
              </p:nvSpPr>
              <p:spPr>
                <a:xfrm>
                  <a:off x="12190872" y="7338866"/>
                  <a:ext cx="139711" cy="17224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  <a:gd name="connsiteX0" fmla="*/ 136525 w 136531"/>
                    <a:gd name="connsiteY0" fmla="*/ 0 h 172243"/>
                    <a:gd name="connsiteX1" fmla="*/ 0 w 136531"/>
                    <a:gd name="connsiteY1" fmla="*/ 172243 h 172243"/>
                    <a:gd name="connsiteX0" fmla="*/ 127000 w 127007"/>
                    <a:gd name="connsiteY0" fmla="*/ 0 h 177005"/>
                    <a:gd name="connsiteX1" fmla="*/ 0 w 127007"/>
                    <a:gd name="connsiteY1" fmla="*/ 177005 h 177005"/>
                    <a:gd name="connsiteX0" fmla="*/ 127000 w 127006"/>
                    <a:gd name="connsiteY0" fmla="*/ 0 h 177005"/>
                    <a:gd name="connsiteX1" fmla="*/ 0 w 127006"/>
                    <a:gd name="connsiteY1" fmla="*/ 177005 h 177005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  <a:gd name="connsiteX0" fmla="*/ 136525 w 137349"/>
                    <a:gd name="connsiteY0" fmla="*/ 0 h 172243"/>
                    <a:gd name="connsiteX1" fmla="*/ 0 w 137349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9711" h="172243">
                      <a:moveTo>
                        <a:pt x="138907" y="0"/>
                      </a:moveTo>
                      <a:cubicBezTo>
                        <a:pt x="149226" y="146051"/>
                        <a:pt x="57945" y="161130"/>
                        <a:pt x="0" y="17224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217" name="Group 5216">
              <a:extLst>
                <a:ext uri="{FF2B5EF4-FFF2-40B4-BE49-F238E27FC236}">
                  <a16:creationId xmlns:a16="http://schemas.microsoft.com/office/drawing/2014/main" id="{DE077763-7118-47F4-325E-3BE1CEC3C063}"/>
                </a:ext>
              </a:extLst>
            </p:cNvPr>
            <p:cNvGrpSpPr/>
            <p:nvPr/>
          </p:nvGrpSpPr>
          <p:grpSpPr>
            <a:xfrm>
              <a:off x="13050668" y="7348686"/>
              <a:ext cx="784152" cy="684227"/>
              <a:chOff x="12480631" y="7671266"/>
              <a:chExt cx="784152" cy="684227"/>
            </a:xfrm>
          </p:grpSpPr>
          <p:sp>
            <p:nvSpPr>
              <p:cNvPr id="5380" name="Freeform: Shape 5379">
                <a:extLst>
                  <a:ext uri="{FF2B5EF4-FFF2-40B4-BE49-F238E27FC236}">
                    <a16:creationId xmlns:a16="http://schemas.microsoft.com/office/drawing/2014/main" id="{0AFDF693-2C8B-FB4A-86B9-4128001109FD}"/>
                  </a:ext>
                </a:extLst>
              </p:cNvPr>
              <p:cNvSpPr/>
              <p:nvPr/>
            </p:nvSpPr>
            <p:spPr>
              <a:xfrm>
                <a:off x="12673034" y="7706518"/>
                <a:ext cx="38099" cy="1143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4287"/>
                  <a:gd name="connsiteY0" fmla="*/ 0 h 228600"/>
                  <a:gd name="connsiteX1" fmla="*/ 14287 w 14287"/>
                  <a:gd name="connsiteY1" fmla="*/ 228600 h 228600"/>
                  <a:gd name="connsiteX0" fmla="*/ 0 w 16668"/>
                  <a:gd name="connsiteY0" fmla="*/ 0 h 240506"/>
                  <a:gd name="connsiteX1" fmla="*/ 16668 w 16668"/>
                  <a:gd name="connsiteY1" fmla="*/ 240506 h 240506"/>
                  <a:gd name="connsiteX0" fmla="*/ 0 w 21430"/>
                  <a:gd name="connsiteY0" fmla="*/ 0 h 228600"/>
                  <a:gd name="connsiteX1" fmla="*/ 21430 w 21430"/>
                  <a:gd name="connsiteY1" fmla="*/ 228600 h 228600"/>
                  <a:gd name="connsiteX0" fmla="*/ 0 w 38099"/>
                  <a:gd name="connsiteY0" fmla="*/ 0 h 114300"/>
                  <a:gd name="connsiteX1" fmla="*/ 38099 w 38099"/>
                  <a:gd name="connsiteY1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99" h="114300">
                    <a:moveTo>
                      <a:pt x="0" y="0"/>
                    </a:moveTo>
                    <a:lnTo>
                      <a:pt x="38099" y="114300"/>
                    </a:lnTo>
                  </a:path>
                </a:pathLst>
              </a:custGeom>
              <a:noFill/>
              <a:ln cap="rnd">
                <a:solidFill>
                  <a:srgbClr val="F3AB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381" name="Group 5380">
                <a:extLst>
                  <a:ext uri="{FF2B5EF4-FFF2-40B4-BE49-F238E27FC236}">
                    <a16:creationId xmlns:a16="http://schemas.microsoft.com/office/drawing/2014/main" id="{6FF3A293-A72F-A767-9F34-767F9EC06046}"/>
                  </a:ext>
                </a:extLst>
              </p:cNvPr>
              <p:cNvGrpSpPr/>
              <p:nvPr/>
            </p:nvGrpSpPr>
            <p:grpSpPr>
              <a:xfrm>
                <a:off x="12480631" y="7671266"/>
                <a:ext cx="784152" cy="684227"/>
                <a:chOff x="12480631" y="7671266"/>
                <a:chExt cx="784152" cy="684227"/>
              </a:xfrm>
            </p:grpSpPr>
            <p:sp>
              <p:nvSpPr>
                <p:cNvPr id="5382" name="Rectangle 3043">
                  <a:extLst>
                    <a:ext uri="{FF2B5EF4-FFF2-40B4-BE49-F238E27FC236}">
                      <a16:creationId xmlns:a16="http://schemas.microsoft.com/office/drawing/2014/main" id="{48AA2D59-C809-2766-A9EA-BE8E8FC84902}"/>
                    </a:ext>
                  </a:extLst>
                </p:cNvPr>
                <p:cNvSpPr/>
                <p:nvPr/>
              </p:nvSpPr>
              <p:spPr>
                <a:xfrm>
                  <a:off x="12686532" y="7717849"/>
                  <a:ext cx="246062" cy="106363"/>
                </a:xfrm>
                <a:custGeom>
                  <a:avLst/>
                  <a:gdLst>
                    <a:gd name="connsiteX0" fmla="*/ 0 w 281782"/>
                    <a:gd name="connsiteY0" fmla="*/ 0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0 w 281782"/>
                    <a:gd name="connsiteY4" fmla="*/ 0 h 137319"/>
                    <a:gd name="connsiteX0" fmla="*/ 83344 w 281782"/>
                    <a:gd name="connsiteY0" fmla="*/ 30956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83344 w 281782"/>
                    <a:gd name="connsiteY4" fmla="*/ 30956 h 137319"/>
                    <a:gd name="connsiteX0" fmla="*/ 83344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83344 w 281782"/>
                    <a:gd name="connsiteY4" fmla="*/ 0 h 106363"/>
                    <a:gd name="connsiteX0" fmla="*/ 76201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76201 w 281782"/>
                    <a:gd name="connsiteY4" fmla="*/ 0 h 106363"/>
                    <a:gd name="connsiteX0" fmla="*/ 0 w 205581"/>
                    <a:gd name="connsiteY0" fmla="*/ 0 h 125413"/>
                    <a:gd name="connsiteX1" fmla="*/ 157956 w 205581"/>
                    <a:gd name="connsiteY1" fmla="*/ 11907 h 125413"/>
                    <a:gd name="connsiteX2" fmla="*/ 205581 w 205581"/>
                    <a:gd name="connsiteY2" fmla="*/ 106363 h 125413"/>
                    <a:gd name="connsiteX3" fmla="*/ 14287 w 205581"/>
                    <a:gd name="connsiteY3" fmla="*/ 125413 h 125413"/>
                    <a:gd name="connsiteX4" fmla="*/ 0 w 205581"/>
                    <a:gd name="connsiteY4" fmla="*/ 0 h 125413"/>
                    <a:gd name="connsiteX0" fmla="*/ 0 w 222250"/>
                    <a:gd name="connsiteY0" fmla="*/ 0 h 123032"/>
                    <a:gd name="connsiteX1" fmla="*/ 174625 w 222250"/>
                    <a:gd name="connsiteY1" fmla="*/ 9526 h 123032"/>
                    <a:gd name="connsiteX2" fmla="*/ 222250 w 222250"/>
                    <a:gd name="connsiteY2" fmla="*/ 103982 h 123032"/>
                    <a:gd name="connsiteX3" fmla="*/ 30956 w 222250"/>
                    <a:gd name="connsiteY3" fmla="*/ 123032 h 123032"/>
                    <a:gd name="connsiteX4" fmla="*/ 0 w 222250"/>
                    <a:gd name="connsiteY4" fmla="*/ 0 h 123032"/>
                    <a:gd name="connsiteX0" fmla="*/ 0 w 246062"/>
                    <a:gd name="connsiteY0" fmla="*/ 0 h 123032"/>
                    <a:gd name="connsiteX1" fmla="*/ 174625 w 246062"/>
                    <a:gd name="connsiteY1" fmla="*/ 9526 h 123032"/>
                    <a:gd name="connsiteX2" fmla="*/ 246062 w 246062"/>
                    <a:gd name="connsiteY2" fmla="*/ 106363 h 123032"/>
                    <a:gd name="connsiteX3" fmla="*/ 30956 w 246062"/>
                    <a:gd name="connsiteY3" fmla="*/ 123032 h 123032"/>
                    <a:gd name="connsiteX4" fmla="*/ 0 w 246062"/>
                    <a:gd name="connsiteY4" fmla="*/ 0 h 123032"/>
                    <a:gd name="connsiteX0" fmla="*/ 0 w 246062"/>
                    <a:gd name="connsiteY0" fmla="*/ 0 h 106363"/>
                    <a:gd name="connsiteX1" fmla="*/ 174625 w 246062"/>
                    <a:gd name="connsiteY1" fmla="*/ 9526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  <a:gd name="connsiteX0" fmla="*/ 0 w 246062"/>
                    <a:gd name="connsiteY0" fmla="*/ 0 h 106363"/>
                    <a:gd name="connsiteX1" fmla="*/ 191294 w 246062"/>
                    <a:gd name="connsiteY1" fmla="*/ 4764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062" h="106363">
                      <a:moveTo>
                        <a:pt x="0" y="0"/>
                      </a:moveTo>
                      <a:lnTo>
                        <a:pt x="191294" y="4764"/>
                      </a:lnTo>
                      <a:lnTo>
                        <a:pt x="246062" y="106363"/>
                      </a:lnTo>
                      <a:lnTo>
                        <a:pt x="23813" y="1016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3AB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383" name="Group 5382">
                  <a:extLst>
                    <a:ext uri="{FF2B5EF4-FFF2-40B4-BE49-F238E27FC236}">
                      <a16:creationId xmlns:a16="http://schemas.microsoft.com/office/drawing/2014/main" id="{63E0F52F-5B85-A4A6-F343-FA75B0FE6265}"/>
                    </a:ext>
                  </a:extLst>
                </p:cNvPr>
                <p:cNvGrpSpPr/>
                <p:nvPr/>
              </p:nvGrpSpPr>
              <p:grpSpPr>
                <a:xfrm>
                  <a:off x="12480631" y="7671266"/>
                  <a:ext cx="784152" cy="684227"/>
                  <a:chOff x="12480631" y="7671266"/>
                  <a:chExt cx="784152" cy="684227"/>
                </a:xfrm>
              </p:grpSpPr>
              <p:sp>
                <p:nvSpPr>
                  <p:cNvPr id="5384" name="Freeform: Shape 5383">
                    <a:extLst>
                      <a:ext uri="{FF2B5EF4-FFF2-40B4-BE49-F238E27FC236}">
                        <a16:creationId xmlns:a16="http://schemas.microsoft.com/office/drawing/2014/main" id="{6D83DFB9-8D75-CFC3-80D0-210AC0DBCABC}"/>
                      </a:ext>
                    </a:extLst>
                  </p:cNvPr>
                  <p:cNvSpPr/>
                  <p:nvPr/>
                </p:nvSpPr>
                <p:spPr>
                  <a:xfrm>
                    <a:off x="12489677" y="7847011"/>
                    <a:ext cx="119062" cy="185737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062" h="185737">
                        <a:moveTo>
                          <a:pt x="0" y="0"/>
                        </a:moveTo>
                        <a:lnTo>
                          <a:pt x="119062" y="185737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5" name="Freeform: Shape 5384">
                    <a:extLst>
                      <a:ext uri="{FF2B5EF4-FFF2-40B4-BE49-F238E27FC236}">
                        <a16:creationId xmlns:a16="http://schemas.microsoft.com/office/drawing/2014/main" id="{E7CBE29F-78E5-E759-8F74-CB92C4C425DE}"/>
                      </a:ext>
                    </a:extLst>
                  </p:cNvPr>
                  <p:cNvSpPr/>
                  <p:nvPr/>
                </p:nvSpPr>
                <p:spPr>
                  <a:xfrm>
                    <a:off x="12999265" y="7868443"/>
                    <a:ext cx="50005" cy="25241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50005"/>
                      <a:gd name="connsiteY0" fmla="*/ 0 h 252413"/>
                      <a:gd name="connsiteX1" fmla="*/ 50005 w 50005"/>
                      <a:gd name="connsiteY1" fmla="*/ 252413 h 252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05" h="252413">
                        <a:moveTo>
                          <a:pt x="0" y="0"/>
                        </a:moveTo>
                        <a:lnTo>
                          <a:pt x="50005" y="252413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6" name="Freeform: Shape 5385">
                    <a:extLst>
                      <a:ext uri="{FF2B5EF4-FFF2-40B4-BE49-F238E27FC236}">
                        <a16:creationId xmlns:a16="http://schemas.microsoft.com/office/drawing/2014/main" id="{F4E1845E-54DC-1D2F-A976-2368D064AB28}"/>
                      </a:ext>
                    </a:extLst>
                  </p:cNvPr>
                  <p:cNvSpPr/>
                  <p:nvPr/>
                </p:nvSpPr>
                <p:spPr>
                  <a:xfrm>
                    <a:off x="13222017" y="7854927"/>
                    <a:ext cx="26193" cy="24764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38099"/>
                      <a:gd name="connsiteY0" fmla="*/ 0 h 114300"/>
                      <a:gd name="connsiteX1" fmla="*/ 38099 w 38099"/>
                      <a:gd name="connsiteY1" fmla="*/ 114300 h 114300"/>
                      <a:gd name="connsiteX0" fmla="*/ 33339 w 33339"/>
                      <a:gd name="connsiteY0" fmla="*/ 0 h 104775"/>
                      <a:gd name="connsiteX1" fmla="*/ 0 w 33339"/>
                      <a:gd name="connsiteY1" fmla="*/ 104775 h 104775"/>
                      <a:gd name="connsiteX0" fmla="*/ 0 w 9524"/>
                      <a:gd name="connsiteY0" fmla="*/ 0 h 159543"/>
                      <a:gd name="connsiteX1" fmla="*/ 9524 w 9524"/>
                      <a:gd name="connsiteY1" fmla="*/ 159543 h 159543"/>
                      <a:gd name="connsiteX0" fmla="*/ 0 w 27502"/>
                      <a:gd name="connsiteY0" fmla="*/ 0 h 15522"/>
                      <a:gd name="connsiteX1" fmla="*/ 27502 w 27502"/>
                      <a:gd name="connsiteY1" fmla="*/ 15522 h 15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502" h="15522">
                        <a:moveTo>
                          <a:pt x="0" y="0"/>
                        </a:moveTo>
                        <a:lnTo>
                          <a:pt x="27502" y="15522"/>
                        </a:lnTo>
                      </a:path>
                    </a:pathLst>
                  </a:custGeom>
                  <a:noFill/>
                  <a:ln cap="rnd">
                    <a:solidFill>
                      <a:srgbClr val="F3AB6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7" name="Rectangle 3040">
                    <a:extLst>
                      <a:ext uri="{FF2B5EF4-FFF2-40B4-BE49-F238E27FC236}">
                        <a16:creationId xmlns:a16="http://schemas.microsoft.com/office/drawing/2014/main" id="{B5E1F37F-C6A3-F6B1-A966-36859C06AC0E}"/>
                      </a:ext>
                    </a:extLst>
                  </p:cNvPr>
                  <p:cNvSpPr/>
                  <p:nvPr/>
                </p:nvSpPr>
                <p:spPr>
                  <a:xfrm>
                    <a:off x="12944578" y="7787958"/>
                    <a:ext cx="320205" cy="567535"/>
                  </a:xfrm>
                  <a:custGeom>
                    <a:avLst/>
                    <a:gdLst>
                      <a:gd name="connsiteX0" fmla="*/ 0 w 332216"/>
                      <a:gd name="connsiteY0" fmla="*/ 0 h 662220"/>
                      <a:gd name="connsiteX1" fmla="*/ 332216 w 332216"/>
                      <a:gd name="connsiteY1" fmla="*/ 0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177434 w 332216"/>
                      <a:gd name="connsiteY1" fmla="*/ 128587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289353 w 332216"/>
                      <a:gd name="connsiteY1" fmla="*/ 73818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45244 w 332216"/>
                      <a:gd name="connsiteY4" fmla="*/ 0 h 671745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23812 w 332216"/>
                      <a:gd name="connsiteY4" fmla="*/ 35953 h 671745"/>
                      <a:gd name="connsiteX5" fmla="*/ 45244 w 332216"/>
                      <a:gd name="connsiteY5" fmla="*/ 0 h 671745"/>
                      <a:gd name="connsiteX0" fmla="*/ 22603 w 309575"/>
                      <a:gd name="connsiteY0" fmla="*/ 0 h 671745"/>
                      <a:gd name="connsiteX1" fmla="*/ 266712 w 309575"/>
                      <a:gd name="connsiteY1" fmla="*/ 83343 h 671745"/>
                      <a:gd name="connsiteX2" fmla="*/ 309575 w 309575"/>
                      <a:gd name="connsiteY2" fmla="*/ 671745 h 671745"/>
                      <a:gd name="connsiteX3" fmla="*/ 82134 w 309575"/>
                      <a:gd name="connsiteY3" fmla="*/ 459814 h 671745"/>
                      <a:gd name="connsiteX4" fmla="*/ 1171 w 309575"/>
                      <a:gd name="connsiteY4" fmla="*/ 35953 h 671745"/>
                      <a:gd name="connsiteX5" fmla="*/ 22603 w 309575"/>
                      <a:gd name="connsiteY5" fmla="*/ 0 h 671745"/>
                      <a:gd name="connsiteX0" fmla="*/ 22603 w 278618"/>
                      <a:gd name="connsiteY0" fmla="*/ 0 h 459814"/>
                      <a:gd name="connsiteX1" fmla="*/ 266712 w 278618"/>
                      <a:gd name="connsiteY1" fmla="*/ 83343 h 459814"/>
                      <a:gd name="connsiteX2" fmla="*/ 278618 w 278618"/>
                      <a:gd name="connsiteY2" fmla="*/ 321701 h 459814"/>
                      <a:gd name="connsiteX3" fmla="*/ 82134 w 278618"/>
                      <a:gd name="connsiteY3" fmla="*/ 459814 h 459814"/>
                      <a:gd name="connsiteX4" fmla="*/ 1171 w 278618"/>
                      <a:gd name="connsiteY4" fmla="*/ 35953 h 459814"/>
                      <a:gd name="connsiteX5" fmla="*/ 22603 w 278618"/>
                      <a:gd name="connsiteY5" fmla="*/ 0 h 459814"/>
                      <a:gd name="connsiteX0" fmla="*/ 22603 w 309574"/>
                      <a:gd name="connsiteY0" fmla="*/ 0 h 490770"/>
                      <a:gd name="connsiteX1" fmla="*/ 266712 w 309574"/>
                      <a:gd name="connsiteY1" fmla="*/ 83343 h 490770"/>
                      <a:gd name="connsiteX2" fmla="*/ 309574 w 309574"/>
                      <a:gd name="connsiteY2" fmla="*/ 490770 h 490770"/>
                      <a:gd name="connsiteX3" fmla="*/ 82134 w 309574"/>
                      <a:gd name="connsiteY3" fmla="*/ 459814 h 490770"/>
                      <a:gd name="connsiteX4" fmla="*/ 1171 w 309574"/>
                      <a:gd name="connsiteY4" fmla="*/ 35953 h 490770"/>
                      <a:gd name="connsiteX5" fmla="*/ 22603 w 309574"/>
                      <a:gd name="connsiteY5" fmla="*/ 0 h 490770"/>
                      <a:gd name="connsiteX0" fmla="*/ 22603 w 309574"/>
                      <a:gd name="connsiteY0" fmla="*/ 0 h 522543"/>
                      <a:gd name="connsiteX1" fmla="*/ 266712 w 309574"/>
                      <a:gd name="connsiteY1" fmla="*/ 83343 h 522543"/>
                      <a:gd name="connsiteX2" fmla="*/ 309574 w 309574"/>
                      <a:gd name="connsiteY2" fmla="*/ 490770 h 522543"/>
                      <a:gd name="connsiteX3" fmla="*/ 82134 w 309574"/>
                      <a:gd name="connsiteY3" fmla="*/ 459814 h 522543"/>
                      <a:gd name="connsiteX4" fmla="*/ 1171 w 309574"/>
                      <a:gd name="connsiteY4" fmla="*/ 35953 h 522543"/>
                      <a:gd name="connsiteX5" fmla="*/ 22603 w 309574"/>
                      <a:gd name="connsiteY5" fmla="*/ 0 h 522543"/>
                      <a:gd name="connsiteX0" fmla="*/ 22603 w 309574"/>
                      <a:gd name="connsiteY0" fmla="*/ 0 h 532562"/>
                      <a:gd name="connsiteX1" fmla="*/ 266712 w 309574"/>
                      <a:gd name="connsiteY1" fmla="*/ 83343 h 532562"/>
                      <a:gd name="connsiteX2" fmla="*/ 309574 w 309574"/>
                      <a:gd name="connsiteY2" fmla="*/ 490770 h 532562"/>
                      <a:gd name="connsiteX3" fmla="*/ 82134 w 309574"/>
                      <a:gd name="connsiteY3" fmla="*/ 459814 h 532562"/>
                      <a:gd name="connsiteX4" fmla="*/ 1171 w 309574"/>
                      <a:gd name="connsiteY4" fmla="*/ 35953 h 532562"/>
                      <a:gd name="connsiteX5" fmla="*/ 22603 w 309574"/>
                      <a:gd name="connsiteY5" fmla="*/ 0 h 532562"/>
                      <a:gd name="connsiteX0" fmla="*/ 32147 w 319118"/>
                      <a:gd name="connsiteY0" fmla="*/ 0 h 532562"/>
                      <a:gd name="connsiteX1" fmla="*/ 276256 w 319118"/>
                      <a:gd name="connsiteY1" fmla="*/ 83343 h 532562"/>
                      <a:gd name="connsiteX2" fmla="*/ 319118 w 319118"/>
                      <a:gd name="connsiteY2" fmla="*/ 490770 h 532562"/>
                      <a:gd name="connsiteX3" fmla="*/ 91678 w 319118"/>
                      <a:gd name="connsiteY3" fmla="*/ 459814 h 532562"/>
                      <a:gd name="connsiteX4" fmla="*/ 10715 w 319118"/>
                      <a:gd name="connsiteY4" fmla="*/ 35953 h 532562"/>
                      <a:gd name="connsiteX5" fmla="*/ 32147 w 319118"/>
                      <a:gd name="connsiteY5" fmla="*/ 0 h 532562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52123"/>
                      <a:gd name="connsiteX1" fmla="*/ 277343 w 320205"/>
                      <a:gd name="connsiteY1" fmla="*/ 84220 h 552123"/>
                      <a:gd name="connsiteX2" fmla="*/ 320205 w 320205"/>
                      <a:gd name="connsiteY2" fmla="*/ 491647 h 552123"/>
                      <a:gd name="connsiteX3" fmla="*/ 123722 w 320205"/>
                      <a:gd name="connsiteY3" fmla="*/ 455928 h 552123"/>
                      <a:gd name="connsiteX4" fmla="*/ 61810 w 320205"/>
                      <a:gd name="connsiteY4" fmla="*/ 101123 h 552123"/>
                      <a:gd name="connsiteX5" fmla="*/ 11802 w 320205"/>
                      <a:gd name="connsiteY5" fmla="*/ 36830 h 552123"/>
                      <a:gd name="connsiteX6" fmla="*/ 33234 w 320205"/>
                      <a:gd name="connsiteY6" fmla="*/ 877 h 552123"/>
                      <a:gd name="connsiteX0" fmla="*/ 33234 w 320205"/>
                      <a:gd name="connsiteY0" fmla="*/ 877 h 567535"/>
                      <a:gd name="connsiteX1" fmla="*/ 277343 w 320205"/>
                      <a:gd name="connsiteY1" fmla="*/ 84220 h 567535"/>
                      <a:gd name="connsiteX2" fmla="*/ 320205 w 320205"/>
                      <a:gd name="connsiteY2" fmla="*/ 491647 h 567535"/>
                      <a:gd name="connsiteX3" fmla="*/ 123722 w 320205"/>
                      <a:gd name="connsiteY3" fmla="*/ 455928 h 567535"/>
                      <a:gd name="connsiteX4" fmla="*/ 61810 w 320205"/>
                      <a:gd name="connsiteY4" fmla="*/ 101123 h 567535"/>
                      <a:gd name="connsiteX5" fmla="*/ 11802 w 320205"/>
                      <a:gd name="connsiteY5" fmla="*/ 36830 h 567535"/>
                      <a:gd name="connsiteX6" fmla="*/ 33234 w 320205"/>
                      <a:gd name="connsiteY6" fmla="*/ 877 h 567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0205" h="567535">
                        <a:moveTo>
                          <a:pt x="33234" y="877"/>
                        </a:moveTo>
                        <a:cubicBezTo>
                          <a:pt x="195566" y="42945"/>
                          <a:pt x="226929" y="130257"/>
                          <a:pt x="277343" y="84220"/>
                        </a:cubicBezTo>
                        <a:lnTo>
                          <a:pt x="320205" y="491647"/>
                        </a:lnTo>
                        <a:cubicBezTo>
                          <a:pt x="294398" y="619440"/>
                          <a:pt x="116191" y="571022"/>
                          <a:pt x="123722" y="455928"/>
                        </a:cubicBezTo>
                        <a:cubicBezTo>
                          <a:pt x="102087" y="367029"/>
                          <a:pt x="85225" y="192404"/>
                          <a:pt x="61810" y="101123"/>
                        </a:cubicBezTo>
                        <a:cubicBezTo>
                          <a:pt x="57444" y="31273"/>
                          <a:pt x="18946" y="53538"/>
                          <a:pt x="11802" y="36830"/>
                        </a:cubicBezTo>
                        <a:cubicBezTo>
                          <a:pt x="-19154" y="10558"/>
                          <a:pt x="18946" y="-3808"/>
                          <a:pt x="33234" y="877"/>
                        </a:cubicBezTo>
                        <a:close/>
                      </a:path>
                    </a:pathLst>
                  </a:custGeom>
                  <a:solidFill>
                    <a:srgbClr val="F3AB6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8" name="Rectangle 3041">
                    <a:extLst>
                      <a:ext uri="{FF2B5EF4-FFF2-40B4-BE49-F238E27FC236}">
                        <a16:creationId xmlns:a16="http://schemas.microsoft.com/office/drawing/2014/main" id="{12532053-2226-C1B4-7D89-E15A89BF14F3}"/>
                      </a:ext>
                    </a:extLst>
                  </p:cNvPr>
                  <p:cNvSpPr/>
                  <p:nvPr/>
                </p:nvSpPr>
                <p:spPr>
                  <a:xfrm>
                    <a:off x="12496801" y="7827645"/>
                    <a:ext cx="554832" cy="348865"/>
                  </a:xfrm>
                  <a:custGeom>
                    <a:avLst/>
                    <a:gdLst>
                      <a:gd name="connsiteX0" fmla="*/ 0 w 545307"/>
                      <a:gd name="connsiteY0" fmla="*/ 0 h 341005"/>
                      <a:gd name="connsiteX1" fmla="*/ 545307 w 545307"/>
                      <a:gd name="connsiteY1" fmla="*/ 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4826 w 545307"/>
                      <a:gd name="connsiteY1" fmla="*/ 250031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2445 w 545307"/>
                      <a:gd name="connsiteY1" fmla="*/ 5715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7144 w 545307"/>
                      <a:gd name="connsiteY0" fmla="*/ 0 h 331480"/>
                      <a:gd name="connsiteX1" fmla="*/ 502445 w 545307"/>
                      <a:gd name="connsiteY1" fmla="*/ 47625 h 331480"/>
                      <a:gd name="connsiteX2" fmla="*/ 545307 w 545307"/>
                      <a:gd name="connsiteY2" fmla="*/ 331480 h 331480"/>
                      <a:gd name="connsiteX3" fmla="*/ 0 w 545307"/>
                      <a:gd name="connsiteY3" fmla="*/ 331480 h 331480"/>
                      <a:gd name="connsiteX4" fmla="*/ 7144 w 545307"/>
                      <a:gd name="connsiteY4" fmla="*/ 0 h 331480"/>
                      <a:gd name="connsiteX0" fmla="*/ 7144 w 545307"/>
                      <a:gd name="connsiteY0" fmla="*/ 15351 h 346831"/>
                      <a:gd name="connsiteX1" fmla="*/ 502445 w 545307"/>
                      <a:gd name="connsiteY1" fmla="*/ 62976 h 346831"/>
                      <a:gd name="connsiteX2" fmla="*/ 545307 w 545307"/>
                      <a:gd name="connsiteY2" fmla="*/ 346831 h 346831"/>
                      <a:gd name="connsiteX3" fmla="*/ 0 w 545307"/>
                      <a:gd name="connsiteY3" fmla="*/ 346831 h 346831"/>
                      <a:gd name="connsiteX4" fmla="*/ 7144 w 545307"/>
                      <a:gd name="connsiteY4" fmla="*/ 15351 h 346831"/>
                      <a:gd name="connsiteX0" fmla="*/ 7144 w 545307"/>
                      <a:gd name="connsiteY0" fmla="*/ 15669 h 347149"/>
                      <a:gd name="connsiteX1" fmla="*/ 502445 w 545307"/>
                      <a:gd name="connsiteY1" fmla="*/ 60912 h 347149"/>
                      <a:gd name="connsiteX2" fmla="*/ 545307 w 545307"/>
                      <a:gd name="connsiteY2" fmla="*/ 347149 h 347149"/>
                      <a:gd name="connsiteX3" fmla="*/ 0 w 545307"/>
                      <a:gd name="connsiteY3" fmla="*/ 347149 h 347149"/>
                      <a:gd name="connsiteX4" fmla="*/ 7144 w 545307"/>
                      <a:gd name="connsiteY4" fmla="*/ 15669 h 347149"/>
                      <a:gd name="connsiteX0" fmla="*/ 7144 w 545307"/>
                      <a:gd name="connsiteY0" fmla="*/ 8907 h 340387"/>
                      <a:gd name="connsiteX1" fmla="*/ 502445 w 545307"/>
                      <a:gd name="connsiteY1" fmla="*/ 54150 h 340387"/>
                      <a:gd name="connsiteX2" fmla="*/ 545307 w 545307"/>
                      <a:gd name="connsiteY2" fmla="*/ 340387 h 340387"/>
                      <a:gd name="connsiteX3" fmla="*/ 0 w 545307"/>
                      <a:gd name="connsiteY3" fmla="*/ 340387 h 340387"/>
                      <a:gd name="connsiteX4" fmla="*/ 7144 w 545307"/>
                      <a:gd name="connsiteY4" fmla="*/ 8907 h 340387"/>
                      <a:gd name="connsiteX0" fmla="*/ 7144 w 545307"/>
                      <a:gd name="connsiteY0" fmla="*/ 8605 h 340085"/>
                      <a:gd name="connsiteX1" fmla="*/ 502445 w 545307"/>
                      <a:gd name="connsiteY1" fmla="*/ 53848 h 340085"/>
                      <a:gd name="connsiteX2" fmla="*/ 545307 w 545307"/>
                      <a:gd name="connsiteY2" fmla="*/ 340085 h 340085"/>
                      <a:gd name="connsiteX3" fmla="*/ 0 w 545307"/>
                      <a:gd name="connsiteY3" fmla="*/ 340085 h 340085"/>
                      <a:gd name="connsiteX4" fmla="*/ 7144 w 545307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16893 h 348373"/>
                      <a:gd name="connsiteX1" fmla="*/ 502445 w 561976"/>
                      <a:gd name="connsiteY1" fmla="*/ 62136 h 348373"/>
                      <a:gd name="connsiteX2" fmla="*/ 561976 w 561976"/>
                      <a:gd name="connsiteY2" fmla="*/ 348373 h 348373"/>
                      <a:gd name="connsiteX3" fmla="*/ 0 w 561976"/>
                      <a:gd name="connsiteY3" fmla="*/ 348373 h 348373"/>
                      <a:gd name="connsiteX4" fmla="*/ 7144 w 561976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80974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66687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7061 h 348541"/>
                      <a:gd name="connsiteX1" fmla="*/ 502445 w 554832"/>
                      <a:gd name="connsiteY1" fmla="*/ 59923 h 348541"/>
                      <a:gd name="connsiteX2" fmla="*/ 554832 w 554832"/>
                      <a:gd name="connsiteY2" fmla="*/ 348541 h 348541"/>
                      <a:gd name="connsiteX3" fmla="*/ 166687 w 554832"/>
                      <a:gd name="connsiteY3" fmla="*/ 312823 h 348541"/>
                      <a:gd name="connsiteX4" fmla="*/ 0 w 554832"/>
                      <a:gd name="connsiteY4" fmla="*/ 17061 h 348541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4832" h="348865">
                        <a:moveTo>
                          <a:pt x="0" y="17385"/>
                        </a:moveTo>
                        <a:cubicBezTo>
                          <a:pt x="393700" y="-57228"/>
                          <a:pt x="446882" y="137240"/>
                          <a:pt x="502445" y="60247"/>
                        </a:cubicBezTo>
                        <a:cubicBezTo>
                          <a:pt x="517527" y="158040"/>
                          <a:pt x="537370" y="262978"/>
                          <a:pt x="554832" y="348865"/>
                        </a:cubicBezTo>
                        <a:lnTo>
                          <a:pt x="166687" y="313147"/>
                        </a:lnTo>
                        <a:lnTo>
                          <a:pt x="0" y="17385"/>
                        </a:lnTo>
                        <a:close/>
                      </a:path>
                    </a:pathLst>
                  </a:custGeom>
                  <a:solidFill>
                    <a:srgbClr val="F8B56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5389" name="Group 5388">
                    <a:extLst>
                      <a:ext uri="{FF2B5EF4-FFF2-40B4-BE49-F238E27FC236}">
                        <a16:creationId xmlns:a16="http://schemas.microsoft.com/office/drawing/2014/main" id="{28BFC9C5-C3D1-8253-C6B3-914DD41996F1}"/>
                      </a:ext>
                    </a:extLst>
                  </p:cNvPr>
                  <p:cNvGrpSpPr/>
                  <p:nvPr/>
                </p:nvGrpSpPr>
                <p:grpSpPr>
                  <a:xfrm>
                    <a:off x="12480631" y="7671266"/>
                    <a:ext cx="748561" cy="252386"/>
                    <a:chOff x="12480631" y="7671266"/>
                    <a:chExt cx="748561" cy="252386"/>
                  </a:xfrm>
                </p:grpSpPr>
                <p:grpSp>
                  <p:nvGrpSpPr>
                    <p:cNvPr id="5390" name="Group 5389">
                      <a:extLst>
                        <a:ext uri="{FF2B5EF4-FFF2-40B4-BE49-F238E27FC236}">
                          <a16:creationId xmlns:a16="http://schemas.microsoft.com/office/drawing/2014/main" id="{2116BF23-CC2C-2094-5D76-A6FC5292AB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482727" y="7672148"/>
                      <a:ext cx="739177" cy="236109"/>
                      <a:chOff x="12482727" y="7672148"/>
                      <a:chExt cx="739177" cy="236109"/>
                    </a:xfrm>
                  </p:grpSpPr>
                  <p:sp>
                    <p:nvSpPr>
                      <p:cNvPr id="5404" name="Rectangle 3028">
                        <a:extLst>
                          <a:ext uri="{FF2B5EF4-FFF2-40B4-BE49-F238E27FC236}">
                            <a16:creationId xmlns:a16="http://schemas.microsoft.com/office/drawing/2014/main" id="{3C7070BB-DF12-589B-1E7C-5FE9915B0E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74607" y="7672148"/>
                        <a:ext cx="547297" cy="200613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47297" h="200613">
                            <a:moveTo>
                              <a:pt x="35999" y="5000"/>
                            </a:moveTo>
                            <a:cubicBezTo>
                              <a:pt x="206553" y="-26749"/>
                              <a:pt x="503314" y="101044"/>
                              <a:pt x="533374" y="152638"/>
                            </a:cubicBezTo>
                            <a:cubicBezTo>
                              <a:pt x="565918" y="192442"/>
                              <a:pt x="536549" y="198908"/>
                              <a:pt x="495274" y="200613"/>
                            </a:cubicBezTo>
                            <a:cubicBezTo>
                              <a:pt x="346945" y="103776"/>
                              <a:pt x="253386" y="80756"/>
                              <a:pt x="21712" y="62500"/>
                            </a:cubicBezTo>
                            <a:cubicBezTo>
                              <a:pt x="-20357" y="40158"/>
                              <a:pt x="6631" y="3529"/>
                              <a:pt x="35999" y="500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405" name="Rectangle 3028">
                        <a:extLst>
                          <a:ext uri="{FF2B5EF4-FFF2-40B4-BE49-F238E27FC236}">
                            <a16:creationId xmlns:a16="http://schemas.microsoft.com/office/drawing/2014/main" id="{C91B54C3-ACC8-73DA-CC1E-BA4703C217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82727" y="7779486"/>
                        <a:ext cx="510324" cy="128771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  <a:gd name="connsiteX0" fmla="*/ 42871 w 554169"/>
                          <a:gd name="connsiteY0" fmla="*/ 5000 h 200613"/>
                          <a:gd name="connsiteX1" fmla="*/ 540246 w 554169"/>
                          <a:gd name="connsiteY1" fmla="*/ 152638 h 200613"/>
                          <a:gd name="connsiteX2" fmla="*/ 502146 w 554169"/>
                          <a:gd name="connsiteY2" fmla="*/ 200613 h 200613"/>
                          <a:gd name="connsiteX3" fmla="*/ 19059 w 554169"/>
                          <a:gd name="connsiteY3" fmla="*/ 95838 h 200613"/>
                          <a:gd name="connsiteX4" fmla="*/ 42871 w 554169"/>
                          <a:gd name="connsiteY4" fmla="*/ 5000 h 200613"/>
                          <a:gd name="connsiteX0" fmla="*/ 22079 w 566715"/>
                          <a:gd name="connsiteY0" fmla="*/ 6506 h 166400"/>
                          <a:gd name="connsiteX1" fmla="*/ 552792 w 566715"/>
                          <a:gd name="connsiteY1" fmla="*/ 118425 h 166400"/>
                          <a:gd name="connsiteX2" fmla="*/ 514692 w 566715"/>
                          <a:gd name="connsiteY2" fmla="*/ 166400 h 166400"/>
                          <a:gd name="connsiteX3" fmla="*/ 31605 w 566715"/>
                          <a:gd name="connsiteY3" fmla="*/ 61625 h 166400"/>
                          <a:gd name="connsiteX4" fmla="*/ 22079 w 56671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0435"/>
                          <a:gd name="connsiteY0" fmla="*/ 6506 h 144915"/>
                          <a:gd name="connsiteX1" fmla="*/ 559082 w 570435"/>
                          <a:gd name="connsiteY1" fmla="*/ 118425 h 144915"/>
                          <a:gd name="connsiteX2" fmla="*/ 506695 w 570435"/>
                          <a:gd name="connsiteY2" fmla="*/ 142587 h 144915"/>
                          <a:gd name="connsiteX3" fmla="*/ 25989 w 570435"/>
                          <a:gd name="connsiteY3" fmla="*/ 61625 h 144915"/>
                          <a:gd name="connsiteX4" fmla="*/ 28369 w 570435"/>
                          <a:gd name="connsiteY4" fmla="*/ 6506 h 144915"/>
                          <a:gd name="connsiteX0" fmla="*/ 28369 w 531460"/>
                          <a:gd name="connsiteY0" fmla="*/ 12548 h 148629"/>
                          <a:gd name="connsiteX1" fmla="*/ 499551 w 531460"/>
                          <a:gd name="connsiteY1" fmla="*/ 64935 h 148629"/>
                          <a:gd name="connsiteX2" fmla="*/ 506695 w 531460"/>
                          <a:gd name="connsiteY2" fmla="*/ 148629 h 148629"/>
                          <a:gd name="connsiteX3" fmla="*/ 25989 w 531460"/>
                          <a:gd name="connsiteY3" fmla="*/ 67667 h 148629"/>
                          <a:gd name="connsiteX4" fmla="*/ 28369 w 531460"/>
                          <a:gd name="connsiteY4" fmla="*/ 12548 h 148629"/>
                          <a:gd name="connsiteX0" fmla="*/ 28369 w 516478"/>
                          <a:gd name="connsiteY0" fmla="*/ 12548 h 124817"/>
                          <a:gd name="connsiteX1" fmla="*/ 499551 w 516478"/>
                          <a:gd name="connsiteY1" fmla="*/ 64935 h 124817"/>
                          <a:gd name="connsiteX2" fmla="*/ 473357 w 516478"/>
                          <a:gd name="connsiteY2" fmla="*/ 124817 h 124817"/>
                          <a:gd name="connsiteX3" fmla="*/ 25989 w 516478"/>
                          <a:gd name="connsiteY3" fmla="*/ 67667 h 124817"/>
                          <a:gd name="connsiteX4" fmla="*/ 28369 w 516478"/>
                          <a:gd name="connsiteY4" fmla="*/ 12548 h 124817"/>
                          <a:gd name="connsiteX0" fmla="*/ 28369 w 514809"/>
                          <a:gd name="connsiteY0" fmla="*/ 12548 h 124817"/>
                          <a:gd name="connsiteX1" fmla="*/ 499551 w 514809"/>
                          <a:gd name="connsiteY1" fmla="*/ 64935 h 124817"/>
                          <a:gd name="connsiteX2" fmla="*/ 473357 w 514809"/>
                          <a:gd name="connsiteY2" fmla="*/ 124817 h 124817"/>
                          <a:gd name="connsiteX3" fmla="*/ 25989 w 514809"/>
                          <a:gd name="connsiteY3" fmla="*/ 67667 h 124817"/>
                          <a:gd name="connsiteX4" fmla="*/ 28369 w 514809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7389 w 512176"/>
                          <a:gd name="connsiteY0" fmla="*/ 12548 h 124817"/>
                          <a:gd name="connsiteX1" fmla="*/ 498571 w 512176"/>
                          <a:gd name="connsiteY1" fmla="*/ 64935 h 124817"/>
                          <a:gd name="connsiteX2" fmla="*/ 465233 w 512176"/>
                          <a:gd name="connsiteY2" fmla="*/ 124817 h 124817"/>
                          <a:gd name="connsiteX3" fmla="*/ 25009 w 512176"/>
                          <a:gd name="connsiteY3" fmla="*/ 67667 h 124817"/>
                          <a:gd name="connsiteX4" fmla="*/ 27389 w 512176"/>
                          <a:gd name="connsiteY4" fmla="*/ 12548 h 124817"/>
                          <a:gd name="connsiteX0" fmla="*/ 27389 w 512176"/>
                          <a:gd name="connsiteY0" fmla="*/ 17730 h 129999"/>
                          <a:gd name="connsiteX1" fmla="*/ 498571 w 512176"/>
                          <a:gd name="connsiteY1" fmla="*/ 70117 h 129999"/>
                          <a:gd name="connsiteX2" fmla="*/ 465233 w 512176"/>
                          <a:gd name="connsiteY2" fmla="*/ 129999 h 129999"/>
                          <a:gd name="connsiteX3" fmla="*/ 25009 w 512176"/>
                          <a:gd name="connsiteY3" fmla="*/ 72849 h 129999"/>
                          <a:gd name="connsiteX4" fmla="*/ 27389 w 512176"/>
                          <a:gd name="connsiteY4" fmla="*/ 17730 h 129999"/>
                          <a:gd name="connsiteX0" fmla="*/ 27389 w 512176"/>
                          <a:gd name="connsiteY0" fmla="*/ 16928 h 129197"/>
                          <a:gd name="connsiteX1" fmla="*/ 498571 w 512176"/>
                          <a:gd name="connsiteY1" fmla="*/ 69315 h 129197"/>
                          <a:gd name="connsiteX2" fmla="*/ 465233 w 512176"/>
                          <a:gd name="connsiteY2" fmla="*/ 129197 h 129197"/>
                          <a:gd name="connsiteX3" fmla="*/ 25009 w 512176"/>
                          <a:gd name="connsiteY3" fmla="*/ 72047 h 129197"/>
                          <a:gd name="connsiteX4" fmla="*/ 27389 w 512176"/>
                          <a:gd name="connsiteY4" fmla="*/ 16928 h 129197"/>
                          <a:gd name="connsiteX0" fmla="*/ 27389 w 519934"/>
                          <a:gd name="connsiteY0" fmla="*/ 16502 h 128771"/>
                          <a:gd name="connsiteX1" fmla="*/ 508096 w 519934"/>
                          <a:gd name="connsiteY1" fmla="*/ 71270 h 128771"/>
                          <a:gd name="connsiteX2" fmla="*/ 465233 w 519934"/>
                          <a:gd name="connsiteY2" fmla="*/ 128771 h 128771"/>
                          <a:gd name="connsiteX3" fmla="*/ 25009 w 519934"/>
                          <a:gd name="connsiteY3" fmla="*/ 71621 h 128771"/>
                          <a:gd name="connsiteX4" fmla="*/ 27389 w 519934"/>
                          <a:gd name="connsiteY4" fmla="*/ 16502 h 128771"/>
                          <a:gd name="connsiteX0" fmla="*/ 27389 w 510324"/>
                          <a:gd name="connsiteY0" fmla="*/ 16502 h 128771"/>
                          <a:gd name="connsiteX1" fmla="*/ 508096 w 510324"/>
                          <a:gd name="connsiteY1" fmla="*/ 71270 h 128771"/>
                          <a:gd name="connsiteX2" fmla="*/ 465233 w 510324"/>
                          <a:gd name="connsiteY2" fmla="*/ 128771 h 128771"/>
                          <a:gd name="connsiteX3" fmla="*/ 25009 w 510324"/>
                          <a:gd name="connsiteY3" fmla="*/ 71621 h 128771"/>
                          <a:gd name="connsiteX4" fmla="*/ 27389 w 510324"/>
                          <a:gd name="connsiteY4" fmla="*/ 16502 h 1287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10324" h="128771">
                            <a:moveTo>
                              <a:pt x="27389" y="16502"/>
                            </a:moveTo>
                            <a:cubicBezTo>
                              <a:pt x="195562" y="-27153"/>
                              <a:pt x="494705" y="24439"/>
                              <a:pt x="508096" y="71270"/>
                            </a:cubicBezTo>
                            <a:cubicBezTo>
                              <a:pt x="516827" y="115837"/>
                              <a:pt x="499364" y="112778"/>
                              <a:pt x="465233" y="128771"/>
                            </a:cubicBezTo>
                            <a:cubicBezTo>
                              <a:pt x="316904" y="31934"/>
                              <a:pt x="173339" y="37490"/>
                              <a:pt x="25009" y="71621"/>
                            </a:cubicBezTo>
                            <a:cubicBezTo>
                              <a:pt x="-14678" y="77854"/>
                              <a:pt x="-1979" y="15031"/>
                              <a:pt x="27389" y="16502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406" name="Rectangle 3032">
                        <a:extLst>
                          <a:ext uri="{FF2B5EF4-FFF2-40B4-BE49-F238E27FC236}">
                            <a16:creationId xmlns:a16="http://schemas.microsoft.com/office/drawing/2014/main" id="{73A53242-07AB-CE6D-619A-AAD60B6859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832555" y="7736815"/>
                        <a:ext cx="178595" cy="105834"/>
                      </a:xfrm>
                      <a:custGeom>
                        <a:avLst/>
                        <a:gdLst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101071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55827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0 w 157163"/>
                          <a:gd name="connsiteY4" fmla="*/ 0 h 93928"/>
                          <a:gd name="connsiteX0" fmla="*/ 14288 w 157163"/>
                          <a:gd name="connsiteY0" fmla="*/ 21431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14288 w 157163"/>
                          <a:gd name="connsiteY4" fmla="*/ 21431 h 93928"/>
                          <a:gd name="connsiteX0" fmla="*/ 14288 w 154782"/>
                          <a:gd name="connsiteY0" fmla="*/ 0 h 72497"/>
                          <a:gd name="connsiteX1" fmla="*/ 154782 w 154782"/>
                          <a:gd name="connsiteY1" fmla="*/ 33338 h 72497"/>
                          <a:gd name="connsiteX2" fmla="*/ 133350 w 154782"/>
                          <a:gd name="connsiteY2" fmla="*/ 72497 h 72497"/>
                          <a:gd name="connsiteX3" fmla="*/ 0 w 154782"/>
                          <a:gd name="connsiteY3" fmla="*/ 34396 h 72497"/>
                          <a:gd name="connsiteX4" fmla="*/ 14288 w 154782"/>
                          <a:gd name="connsiteY4" fmla="*/ 0 h 72497"/>
                          <a:gd name="connsiteX0" fmla="*/ 19050 w 154782"/>
                          <a:gd name="connsiteY0" fmla="*/ 0 h 91547"/>
                          <a:gd name="connsiteX1" fmla="*/ 154782 w 154782"/>
                          <a:gd name="connsiteY1" fmla="*/ 52388 h 91547"/>
                          <a:gd name="connsiteX2" fmla="*/ 133350 w 154782"/>
                          <a:gd name="connsiteY2" fmla="*/ 91547 h 91547"/>
                          <a:gd name="connsiteX3" fmla="*/ 0 w 154782"/>
                          <a:gd name="connsiteY3" fmla="*/ 53446 h 91547"/>
                          <a:gd name="connsiteX4" fmla="*/ 19050 w 154782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5834"/>
                          <a:gd name="connsiteX1" fmla="*/ 178595 w 178595"/>
                          <a:gd name="connsiteY1" fmla="*/ 45244 h 105834"/>
                          <a:gd name="connsiteX2" fmla="*/ 126206 w 178595"/>
                          <a:gd name="connsiteY2" fmla="*/ 105834 h 105834"/>
                          <a:gd name="connsiteX3" fmla="*/ 0 w 178595"/>
                          <a:gd name="connsiteY3" fmla="*/ 53446 h 105834"/>
                          <a:gd name="connsiteX4" fmla="*/ 19050 w 178595"/>
                          <a:gd name="connsiteY4" fmla="*/ 0 h 105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8595" h="105834">
                            <a:moveTo>
                              <a:pt x="19050" y="0"/>
                            </a:moveTo>
                            <a:lnTo>
                              <a:pt x="178595" y="45244"/>
                            </a:lnTo>
                            <a:cubicBezTo>
                              <a:pt x="96045" y="44803"/>
                              <a:pt x="96837" y="51506"/>
                              <a:pt x="126206" y="105834"/>
                            </a:cubicBezTo>
                            <a:cubicBezTo>
                              <a:pt x="81756" y="93134"/>
                              <a:pt x="49213" y="75671"/>
                              <a:pt x="0" y="53446"/>
                            </a:cubicBezTo>
                            <a:cubicBezTo>
                              <a:pt x="51593" y="49919"/>
                              <a:pt x="69850" y="27340"/>
                              <a:pt x="1905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grpSp>
                  <p:nvGrpSpPr>
                    <p:cNvPr id="5391" name="Group 5390">
                      <a:extLst>
                        <a:ext uri="{FF2B5EF4-FFF2-40B4-BE49-F238E27FC236}">
                          <a16:creationId xmlns:a16="http://schemas.microsoft.com/office/drawing/2014/main" id="{4D1C6A11-149E-3A37-7ED7-13848F52F8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480631" y="7671266"/>
                      <a:ext cx="748561" cy="252386"/>
                      <a:chOff x="12480631" y="7671266"/>
                      <a:chExt cx="748561" cy="252386"/>
                    </a:xfrm>
                  </p:grpSpPr>
                  <p:sp>
                    <p:nvSpPr>
                      <p:cNvPr id="5392" name="Freeform: Shape 5391">
                        <a:extLst>
                          <a:ext uri="{FF2B5EF4-FFF2-40B4-BE49-F238E27FC236}">
                            <a16:creationId xmlns:a16="http://schemas.microsoft.com/office/drawing/2014/main" id="{9B51DF17-9A05-26FF-14FD-D21468A49E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15850" y="7832840"/>
                        <a:ext cx="409575" cy="66559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09575" h="66559">
                            <a:moveTo>
                              <a:pt x="0" y="15759"/>
                            </a:moveTo>
                            <a:cubicBezTo>
                              <a:pt x="161925" y="-15991"/>
                              <a:pt x="298450" y="-116"/>
                              <a:pt x="409575" y="66559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93" name="Freeform: Shape 5392">
                        <a:extLst>
                          <a:ext uri="{FF2B5EF4-FFF2-40B4-BE49-F238E27FC236}">
                            <a16:creationId xmlns:a16="http://schemas.microsoft.com/office/drawing/2014/main" id="{38FA6BDE-ACAE-1705-B9A3-0B9084A0F793}"/>
                          </a:ext>
                        </a:extLst>
                      </p:cNvPr>
                      <p:cNvSpPr/>
                      <p:nvPr/>
                    </p:nvSpPr>
                    <p:spPr>
                      <a:xfrm rot="18751422">
                        <a:off x="12926266" y="7856456"/>
                        <a:ext cx="85070" cy="49321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475 w 65151"/>
                          <a:gd name="connsiteY0" fmla="*/ 5841 h 42065"/>
                          <a:gd name="connsiteX1" fmla="*/ 63544 w 65151"/>
                          <a:gd name="connsiteY1" fmla="*/ 0 h 42065"/>
                          <a:gd name="connsiteX0" fmla="*/ 433 w 73750"/>
                          <a:gd name="connsiteY0" fmla="*/ 967 h 39298"/>
                          <a:gd name="connsiteX1" fmla="*/ 72280 w 73750"/>
                          <a:gd name="connsiteY1" fmla="*/ 0 h 39298"/>
                          <a:gd name="connsiteX0" fmla="*/ 406 w 80074"/>
                          <a:gd name="connsiteY0" fmla="*/ 0 h 41660"/>
                          <a:gd name="connsiteX1" fmla="*/ 78691 w 80074"/>
                          <a:gd name="connsiteY1" fmla="*/ 6053 h 41660"/>
                          <a:gd name="connsiteX0" fmla="*/ 388 w 84871"/>
                          <a:gd name="connsiteY0" fmla="*/ 2725 h 40277"/>
                          <a:gd name="connsiteX1" fmla="*/ 83547 w 84871"/>
                          <a:gd name="connsiteY1" fmla="*/ 0 h 40277"/>
                          <a:gd name="connsiteX0" fmla="*/ 384 w 85070"/>
                          <a:gd name="connsiteY0" fmla="*/ 2725 h 49321"/>
                          <a:gd name="connsiteX1" fmla="*/ 83543 w 85070"/>
                          <a:gd name="connsiteY1" fmla="*/ 0 h 493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85070" h="49321">
                            <a:moveTo>
                              <a:pt x="384" y="2725"/>
                            </a:moveTo>
                            <a:cubicBezTo>
                              <a:pt x="-7147" y="60355"/>
                              <a:pt x="98925" y="70164"/>
                              <a:pt x="83543" y="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94" name="Freeform: Shape 5393">
                        <a:extLst>
                          <a:ext uri="{FF2B5EF4-FFF2-40B4-BE49-F238E27FC236}">
                            <a16:creationId xmlns:a16="http://schemas.microsoft.com/office/drawing/2014/main" id="{E362F653-C5DF-4C6E-4DAB-537DCEC3A68A}"/>
                          </a:ext>
                        </a:extLst>
                      </p:cNvPr>
                      <p:cNvSpPr/>
                      <p:nvPr/>
                    </p:nvSpPr>
                    <p:spPr>
                      <a:xfrm rot="14696064">
                        <a:off x="12477079" y="7802243"/>
                        <a:ext cx="51623" cy="44520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73703"/>
                          <a:gd name="connsiteY0" fmla="*/ 33659 h 57884"/>
                          <a:gd name="connsiteX1" fmla="*/ 70091 w 73703"/>
                          <a:gd name="connsiteY1" fmla="*/ 57884 h 57884"/>
                          <a:gd name="connsiteX0" fmla="*/ 0 w 73864"/>
                          <a:gd name="connsiteY0" fmla="*/ 31331 h 55556"/>
                          <a:gd name="connsiteX1" fmla="*/ 70091 w 73864"/>
                          <a:gd name="connsiteY1" fmla="*/ 55556 h 55556"/>
                          <a:gd name="connsiteX0" fmla="*/ 0 w 71303"/>
                          <a:gd name="connsiteY0" fmla="*/ 26943 h 51168"/>
                          <a:gd name="connsiteX1" fmla="*/ 70091 w 71303"/>
                          <a:gd name="connsiteY1" fmla="*/ 51168 h 51168"/>
                          <a:gd name="connsiteX0" fmla="*/ 0 w 71230"/>
                          <a:gd name="connsiteY0" fmla="*/ 21872 h 46097"/>
                          <a:gd name="connsiteX1" fmla="*/ 70091 w 71230"/>
                          <a:gd name="connsiteY1" fmla="*/ 46097 h 46097"/>
                          <a:gd name="connsiteX0" fmla="*/ 0 w 51623"/>
                          <a:gd name="connsiteY0" fmla="*/ 22614 h 44520"/>
                          <a:gd name="connsiteX1" fmla="*/ 50145 w 51623"/>
                          <a:gd name="connsiteY1" fmla="*/ 44520 h 44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51623" h="44520">
                            <a:moveTo>
                              <a:pt x="0" y="22614"/>
                            </a:moveTo>
                            <a:cubicBezTo>
                              <a:pt x="2647" y="-18436"/>
                              <a:pt x="61619" y="922"/>
                              <a:pt x="50145" y="4452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95" name="Freeform: Shape 5394">
                        <a:extLst>
                          <a:ext uri="{FF2B5EF4-FFF2-40B4-BE49-F238E27FC236}">
                            <a16:creationId xmlns:a16="http://schemas.microsoft.com/office/drawing/2014/main" id="{68A91ADF-8B77-A463-3749-143F128D1A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22199" y="7777501"/>
                        <a:ext cx="295275" cy="13947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  <a:gd name="connsiteX0" fmla="*/ 0 w 400050"/>
                          <a:gd name="connsiteY0" fmla="*/ 23101 h 51676"/>
                          <a:gd name="connsiteX1" fmla="*/ 400050 w 400050"/>
                          <a:gd name="connsiteY1" fmla="*/ 51676 h 51676"/>
                          <a:gd name="connsiteX0" fmla="*/ 0 w 400050"/>
                          <a:gd name="connsiteY0" fmla="*/ 18318 h 46893"/>
                          <a:gd name="connsiteX1" fmla="*/ 400050 w 400050"/>
                          <a:gd name="connsiteY1" fmla="*/ 46893 h 46893"/>
                          <a:gd name="connsiteX0" fmla="*/ 0 w 361950"/>
                          <a:gd name="connsiteY0" fmla="*/ 26193 h 35718"/>
                          <a:gd name="connsiteX1" fmla="*/ 361950 w 361950"/>
                          <a:gd name="connsiteY1" fmla="*/ 35718 h 35718"/>
                          <a:gd name="connsiteX0" fmla="*/ 0 w 361950"/>
                          <a:gd name="connsiteY0" fmla="*/ 22739 h 32264"/>
                          <a:gd name="connsiteX1" fmla="*/ 361950 w 361950"/>
                          <a:gd name="connsiteY1" fmla="*/ 32264 h 32264"/>
                          <a:gd name="connsiteX0" fmla="*/ 0 w 361950"/>
                          <a:gd name="connsiteY0" fmla="*/ 15631 h 25156"/>
                          <a:gd name="connsiteX1" fmla="*/ 361950 w 361950"/>
                          <a:gd name="connsiteY1" fmla="*/ 25156 h 25156"/>
                          <a:gd name="connsiteX0" fmla="*/ 0 w 304800"/>
                          <a:gd name="connsiteY0" fmla="*/ 25905 h 25905"/>
                          <a:gd name="connsiteX1" fmla="*/ 304800 w 304800"/>
                          <a:gd name="connsiteY1" fmla="*/ 19555 h 25905"/>
                          <a:gd name="connsiteX0" fmla="*/ 0 w 304800"/>
                          <a:gd name="connsiteY0" fmla="*/ 14666 h 14666"/>
                          <a:gd name="connsiteX1" fmla="*/ 304800 w 304800"/>
                          <a:gd name="connsiteY1" fmla="*/ 8316 h 14666"/>
                          <a:gd name="connsiteX0" fmla="*/ 0 w 301625"/>
                          <a:gd name="connsiteY0" fmla="*/ 9162 h 12337"/>
                          <a:gd name="connsiteX1" fmla="*/ 301625 w 301625"/>
                          <a:gd name="connsiteY1" fmla="*/ 12337 h 12337"/>
                          <a:gd name="connsiteX0" fmla="*/ 0 w 301625"/>
                          <a:gd name="connsiteY0" fmla="*/ 10318 h 13493"/>
                          <a:gd name="connsiteX1" fmla="*/ 301625 w 301625"/>
                          <a:gd name="connsiteY1" fmla="*/ 13493 h 13493"/>
                          <a:gd name="connsiteX0" fmla="*/ 0 w 295275"/>
                          <a:gd name="connsiteY0" fmla="*/ 13947 h 13947"/>
                          <a:gd name="connsiteX1" fmla="*/ 295275 w 295275"/>
                          <a:gd name="connsiteY1" fmla="*/ 10772 h 13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95275" h="13947">
                            <a:moveTo>
                              <a:pt x="0" y="13947"/>
                            </a:moveTo>
                            <a:cubicBezTo>
                              <a:pt x="85725" y="1247"/>
                              <a:pt x="174625" y="-8278"/>
                              <a:pt x="295275" y="10772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96" name="Freeform: Shape 5395">
                        <a:extLst>
                          <a:ext uri="{FF2B5EF4-FFF2-40B4-BE49-F238E27FC236}">
                            <a16:creationId xmlns:a16="http://schemas.microsoft.com/office/drawing/2014/main" id="{EB6FD350-4634-110D-6C22-E7E17E6ABF3C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12953207" y="7779737"/>
                        <a:ext cx="48746" cy="64238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66435"/>
                          <a:gd name="connsiteY0" fmla="*/ 31434 h 53336"/>
                          <a:gd name="connsiteX1" fmla="*/ 61825 w 66435"/>
                          <a:gd name="connsiteY1" fmla="*/ 53336 h 53336"/>
                          <a:gd name="connsiteX0" fmla="*/ 0 w 24613"/>
                          <a:gd name="connsiteY0" fmla="*/ 20094 h 83274"/>
                          <a:gd name="connsiteX1" fmla="*/ 14200 w 24613"/>
                          <a:gd name="connsiteY1" fmla="*/ 83274 h 83274"/>
                          <a:gd name="connsiteX0" fmla="*/ 0 w 37313"/>
                          <a:gd name="connsiteY0" fmla="*/ 21198 h 84378"/>
                          <a:gd name="connsiteX1" fmla="*/ 14200 w 37313"/>
                          <a:gd name="connsiteY1" fmla="*/ 84378 h 84378"/>
                          <a:gd name="connsiteX0" fmla="*/ 0 w 54889"/>
                          <a:gd name="connsiteY0" fmla="*/ 25813 h 69946"/>
                          <a:gd name="connsiteX1" fmla="*/ 36425 w 54889"/>
                          <a:gd name="connsiteY1" fmla="*/ 69946 h 69946"/>
                          <a:gd name="connsiteX0" fmla="*/ 0 w 50842"/>
                          <a:gd name="connsiteY0" fmla="*/ 21100 h 65233"/>
                          <a:gd name="connsiteX1" fmla="*/ 36425 w 50842"/>
                          <a:gd name="connsiteY1" fmla="*/ 65233 h 65233"/>
                          <a:gd name="connsiteX0" fmla="*/ 0 w 43039"/>
                          <a:gd name="connsiteY0" fmla="*/ 26587 h 70720"/>
                          <a:gd name="connsiteX1" fmla="*/ 36425 w 43039"/>
                          <a:gd name="connsiteY1" fmla="*/ 70720 h 70720"/>
                          <a:gd name="connsiteX0" fmla="*/ 0 w 48746"/>
                          <a:gd name="connsiteY0" fmla="*/ 29627 h 64238"/>
                          <a:gd name="connsiteX1" fmla="*/ 42775 w 48746"/>
                          <a:gd name="connsiteY1" fmla="*/ 64238 h 642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746" h="64238">
                            <a:moveTo>
                              <a:pt x="0" y="29627"/>
                            </a:moveTo>
                            <a:cubicBezTo>
                              <a:pt x="18586" y="-21128"/>
                              <a:pt x="65196" y="-4788"/>
                              <a:pt x="42775" y="64238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97" name="Freeform: Shape 5396">
                        <a:extLst>
                          <a:ext uri="{FF2B5EF4-FFF2-40B4-BE49-F238E27FC236}">
                            <a16:creationId xmlns:a16="http://schemas.microsoft.com/office/drawing/2014/main" id="{8E0C4179-418B-6998-C914-9E5A666485E1}"/>
                          </a:ext>
                        </a:extLst>
                      </p:cNvPr>
                      <p:cNvSpPr/>
                      <p:nvPr/>
                    </p:nvSpPr>
                    <p:spPr>
                      <a:xfrm rot="17011295">
                        <a:off x="12828903" y="7744808"/>
                        <a:ext cx="45625" cy="54135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658 w 43332"/>
                          <a:gd name="connsiteY0" fmla="*/ 0 h 55067"/>
                          <a:gd name="connsiteX1" fmla="*/ 42001 w 43332"/>
                          <a:gd name="connsiteY1" fmla="*/ 12445 h 55067"/>
                          <a:gd name="connsiteX0" fmla="*/ 578 w 45625"/>
                          <a:gd name="connsiteY0" fmla="*/ 0 h 54135"/>
                          <a:gd name="connsiteX1" fmla="*/ 41921 w 45625"/>
                          <a:gd name="connsiteY1" fmla="*/ 12445 h 541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5625" h="54135">
                            <a:moveTo>
                              <a:pt x="578" y="0"/>
                            </a:moveTo>
                            <a:cubicBezTo>
                              <a:pt x="-6953" y="57630"/>
                              <a:pt x="62078" y="80187"/>
                              <a:pt x="41921" y="12445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grpSp>
                    <p:nvGrpSpPr>
                      <p:cNvPr id="5398" name="Group 5397">
                        <a:extLst>
                          <a:ext uri="{FF2B5EF4-FFF2-40B4-BE49-F238E27FC236}">
                            <a16:creationId xmlns:a16="http://schemas.microsoft.com/office/drawing/2014/main" id="{AE83D449-6EB6-C5AE-1F05-1D2FCE6C324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671810" y="7671266"/>
                        <a:ext cx="557382" cy="220743"/>
                        <a:chOff x="12671810" y="7671266"/>
                        <a:chExt cx="557382" cy="220743"/>
                      </a:xfrm>
                    </p:grpSpPr>
                    <p:sp>
                      <p:nvSpPr>
                        <p:cNvPr id="5399" name="Freeform: Shape 5398">
                          <a:extLst>
                            <a:ext uri="{FF2B5EF4-FFF2-40B4-BE49-F238E27FC236}">
                              <a16:creationId xmlns:a16="http://schemas.microsoft.com/office/drawing/2014/main" id="{8C465038-B83A-1F6F-B934-F0EFB98EA0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588166">
                          <a:off x="13046717" y="7766118"/>
                          <a:ext cx="70678" cy="125891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160935"/>
                            <a:gd name="connsiteY0" fmla="*/ 403846 h 533215"/>
                            <a:gd name="connsiteX1" fmla="*/ 1160935 w 1160935"/>
                            <a:gd name="connsiteY1" fmla="*/ 0 h 533215"/>
                            <a:gd name="connsiteX0" fmla="*/ 0 w 1166890"/>
                            <a:gd name="connsiteY0" fmla="*/ 399900 h 530472"/>
                            <a:gd name="connsiteX1" fmla="*/ 1166890 w 1166890"/>
                            <a:gd name="connsiteY1" fmla="*/ 0 h 530472"/>
                            <a:gd name="connsiteX0" fmla="*/ 0 w 1208097"/>
                            <a:gd name="connsiteY0" fmla="*/ 543991 h 638786"/>
                            <a:gd name="connsiteX1" fmla="*/ 1208097 w 1208097"/>
                            <a:gd name="connsiteY1" fmla="*/ 0 h 638786"/>
                            <a:gd name="connsiteX0" fmla="*/ 0 w 1201543"/>
                            <a:gd name="connsiteY0" fmla="*/ 525480 h 624022"/>
                            <a:gd name="connsiteX1" fmla="*/ 1201543 w 1201543"/>
                            <a:gd name="connsiteY1" fmla="*/ 0 h 624022"/>
                            <a:gd name="connsiteX0" fmla="*/ 0 w 1201543"/>
                            <a:gd name="connsiteY0" fmla="*/ 525480 h 633585"/>
                            <a:gd name="connsiteX1" fmla="*/ 1201543 w 1201543"/>
                            <a:gd name="connsiteY1" fmla="*/ 0 h 633585"/>
                            <a:gd name="connsiteX0" fmla="*/ 0 w 1203456"/>
                            <a:gd name="connsiteY0" fmla="*/ 549923 h 653049"/>
                            <a:gd name="connsiteX1" fmla="*/ 1203456 w 1203456"/>
                            <a:gd name="connsiteY1" fmla="*/ 0 h 653049"/>
                            <a:gd name="connsiteX0" fmla="*/ 0 w 1203456"/>
                            <a:gd name="connsiteY0" fmla="*/ 549923 h 657883"/>
                            <a:gd name="connsiteX1" fmla="*/ 1203456 w 1203456"/>
                            <a:gd name="connsiteY1" fmla="*/ 0 h 657883"/>
                            <a:gd name="connsiteX0" fmla="*/ 0 w 1203456"/>
                            <a:gd name="connsiteY0" fmla="*/ 549923 h 659720"/>
                            <a:gd name="connsiteX1" fmla="*/ 1203456 w 1203456"/>
                            <a:gd name="connsiteY1" fmla="*/ 0 h 659720"/>
                            <a:gd name="connsiteX0" fmla="*/ 0 w 1212041"/>
                            <a:gd name="connsiteY0" fmla="*/ 549946 h 659739"/>
                            <a:gd name="connsiteX1" fmla="*/ 1212041 w 1212041"/>
                            <a:gd name="connsiteY1" fmla="*/ 0 h 659739"/>
                            <a:gd name="connsiteX0" fmla="*/ 0 w 1212041"/>
                            <a:gd name="connsiteY0" fmla="*/ 549946 h 658024"/>
                            <a:gd name="connsiteX1" fmla="*/ 1212041 w 1212041"/>
                            <a:gd name="connsiteY1" fmla="*/ 0 h 658024"/>
                            <a:gd name="connsiteX0" fmla="*/ 0 w 1205416"/>
                            <a:gd name="connsiteY0" fmla="*/ 557192 h 663767"/>
                            <a:gd name="connsiteX1" fmla="*/ 1205416 w 1205416"/>
                            <a:gd name="connsiteY1" fmla="*/ 0 h 663767"/>
                            <a:gd name="connsiteX0" fmla="*/ 0 w 1215987"/>
                            <a:gd name="connsiteY0" fmla="*/ 555900 h 662741"/>
                            <a:gd name="connsiteX1" fmla="*/ 1215987 w 1215987"/>
                            <a:gd name="connsiteY1" fmla="*/ 0 h 662741"/>
                            <a:gd name="connsiteX0" fmla="*/ 0 w 1209361"/>
                            <a:gd name="connsiteY0" fmla="*/ 563146 h 668510"/>
                            <a:gd name="connsiteX1" fmla="*/ 1209361 w 1209361"/>
                            <a:gd name="connsiteY1" fmla="*/ 0 h 668510"/>
                            <a:gd name="connsiteX0" fmla="*/ 0 w 1215317"/>
                            <a:gd name="connsiteY0" fmla="*/ 559200 h 665364"/>
                            <a:gd name="connsiteX1" fmla="*/ 1215317 w 1215317"/>
                            <a:gd name="connsiteY1" fmla="*/ 0 h 665364"/>
                            <a:gd name="connsiteX0" fmla="*/ 0 w 1209362"/>
                            <a:gd name="connsiteY0" fmla="*/ 563146 h 668510"/>
                            <a:gd name="connsiteX1" fmla="*/ 1209362 w 1209362"/>
                            <a:gd name="connsiteY1" fmla="*/ 0 h 668510"/>
                            <a:gd name="connsiteX0" fmla="*/ 0 w 1209362"/>
                            <a:gd name="connsiteY0" fmla="*/ 563146 h 670897"/>
                            <a:gd name="connsiteX1" fmla="*/ 1209362 w 1209362"/>
                            <a:gd name="connsiteY1" fmla="*/ 0 h 670897"/>
                            <a:gd name="connsiteX0" fmla="*/ 0 w 1209362"/>
                            <a:gd name="connsiteY0" fmla="*/ 563146 h 673719"/>
                            <a:gd name="connsiteX1" fmla="*/ 1209362 w 1209362"/>
                            <a:gd name="connsiteY1" fmla="*/ 0 h 673719"/>
                            <a:gd name="connsiteX0" fmla="*/ 0 w 1209362"/>
                            <a:gd name="connsiteY0" fmla="*/ 563146 h 672119"/>
                            <a:gd name="connsiteX1" fmla="*/ 1209362 w 1209362"/>
                            <a:gd name="connsiteY1" fmla="*/ 0 h 672119"/>
                            <a:gd name="connsiteX0" fmla="*/ 0 w 1208072"/>
                            <a:gd name="connsiteY0" fmla="*/ 552575 h 663815"/>
                            <a:gd name="connsiteX1" fmla="*/ 1208072 w 1208072"/>
                            <a:gd name="connsiteY1" fmla="*/ 0 h 663815"/>
                            <a:gd name="connsiteX0" fmla="*/ 0 w 1208072"/>
                            <a:gd name="connsiteY0" fmla="*/ 552575 h 665075"/>
                            <a:gd name="connsiteX1" fmla="*/ 1208072 w 1208072"/>
                            <a:gd name="connsiteY1" fmla="*/ 0 h 665075"/>
                            <a:gd name="connsiteX0" fmla="*/ 0 w 1210081"/>
                            <a:gd name="connsiteY0" fmla="*/ 542673 h 657393"/>
                            <a:gd name="connsiteX1" fmla="*/ 1210081 w 1210081"/>
                            <a:gd name="connsiteY1" fmla="*/ 0 h 657393"/>
                            <a:gd name="connsiteX0" fmla="*/ 0 w 1211708"/>
                            <a:gd name="connsiteY0" fmla="*/ 670143 h 760619"/>
                            <a:gd name="connsiteX1" fmla="*/ 1211708 w 1211708"/>
                            <a:gd name="connsiteY1" fmla="*/ 0 h 760619"/>
                            <a:gd name="connsiteX0" fmla="*/ 0 w 1211708"/>
                            <a:gd name="connsiteY0" fmla="*/ 670143 h 773488"/>
                            <a:gd name="connsiteX1" fmla="*/ 1211708 w 1211708"/>
                            <a:gd name="connsiteY1" fmla="*/ 0 h 773488"/>
                            <a:gd name="connsiteX0" fmla="*/ 0 w 1211708"/>
                            <a:gd name="connsiteY0" fmla="*/ 670143 h 777134"/>
                            <a:gd name="connsiteX1" fmla="*/ 1211708 w 1211708"/>
                            <a:gd name="connsiteY1" fmla="*/ 0 h 777134"/>
                            <a:gd name="connsiteX0" fmla="*/ 0 w 1211708"/>
                            <a:gd name="connsiteY0" fmla="*/ 670143 h 773828"/>
                            <a:gd name="connsiteX1" fmla="*/ 1211708 w 1211708"/>
                            <a:gd name="connsiteY1" fmla="*/ 0 h 773828"/>
                            <a:gd name="connsiteX0" fmla="*/ 0 w 1211708"/>
                            <a:gd name="connsiteY0" fmla="*/ 670143 h 774840"/>
                            <a:gd name="connsiteX1" fmla="*/ 1211708 w 1211708"/>
                            <a:gd name="connsiteY1" fmla="*/ 0 h 774840"/>
                            <a:gd name="connsiteX0" fmla="*/ 0 w 1152364"/>
                            <a:gd name="connsiteY0" fmla="*/ 160997 h 456847"/>
                            <a:gd name="connsiteX1" fmla="*/ 1152364 w 1152364"/>
                            <a:gd name="connsiteY1" fmla="*/ 0 h 456847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70678 w 298366"/>
                            <a:gd name="connsiteY0" fmla="*/ 125891 h 273050"/>
                            <a:gd name="connsiteX1" fmla="*/ 0 w 298366"/>
                            <a:gd name="connsiteY1" fmla="*/ 0 h 273050"/>
                            <a:gd name="connsiteX0" fmla="*/ 70678 w 115686"/>
                            <a:gd name="connsiteY0" fmla="*/ 125891 h 165639"/>
                            <a:gd name="connsiteX1" fmla="*/ 0 w 115686"/>
                            <a:gd name="connsiteY1" fmla="*/ 0 h 165639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0678" h="125891">
                              <a:moveTo>
                                <a:pt x="70678" y="125891"/>
                              </a:moveTo>
                              <a:cubicBezTo>
                                <a:pt x="61591" y="99649"/>
                                <a:pt x="49621" y="63256"/>
                                <a:pt x="0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5400" name="Freeform: Shape 5399">
                          <a:extLst>
                            <a:ext uri="{FF2B5EF4-FFF2-40B4-BE49-F238E27FC236}">
                              <a16:creationId xmlns:a16="http://schemas.microsoft.com/office/drawing/2014/main" id="{1CBF3E38-8E84-3D96-A902-D928189ED0E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588166">
                          <a:off x="13150978" y="7831306"/>
                          <a:ext cx="78214" cy="50227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8214" h="50227">
                              <a:moveTo>
                                <a:pt x="0" y="4119"/>
                              </a:moveTo>
                              <a:cubicBezTo>
                                <a:pt x="10963" y="62578"/>
                                <a:pt x="88059" y="69969"/>
                                <a:pt x="77163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5401" name="Freeform: Shape 5400">
                          <a:extLst>
                            <a:ext uri="{FF2B5EF4-FFF2-40B4-BE49-F238E27FC236}">
                              <a16:creationId xmlns:a16="http://schemas.microsoft.com/office/drawing/2014/main" id="{14C27368-D616-834F-F7AB-1530B693064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728575" y="7673572"/>
                          <a:ext cx="473075" cy="136927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498475"/>
                            <a:gd name="connsiteY0" fmla="*/ 7431 h 118556"/>
                            <a:gd name="connsiteX1" fmla="*/ 498475 w 498475"/>
                            <a:gd name="connsiteY1" fmla="*/ 118556 h 118556"/>
                            <a:gd name="connsiteX0" fmla="*/ 0 w 473075"/>
                            <a:gd name="connsiteY0" fmla="*/ 5991 h 142516"/>
                            <a:gd name="connsiteX1" fmla="*/ 473075 w 473075"/>
                            <a:gd name="connsiteY1" fmla="*/ 142516 h 142516"/>
                            <a:gd name="connsiteX0" fmla="*/ 0 w 473075"/>
                            <a:gd name="connsiteY0" fmla="*/ 372 h 136897"/>
                            <a:gd name="connsiteX1" fmla="*/ 473075 w 473075"/>
                            <a:gd name="connsiteY1" fmla="*/ 136897 h 136897"/>
                            <a:gd name="connsiteX0" fmla="*/ 0 w 473075"/>
                            <a:gd name="connsiteY0" fmla="*/ 402 h 136927"/>
                            <a:gd name="connsiteX1" fmla="*/ 473075 w 473075"/>
                            <a:gd name="connsiteY1" fmla="*/ 136927 h 1369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473075" h="136927">
                              <a:moveTo>
                                <a:pt x="0" y="402"/>
                              </a:moveTo>
                              <a:cubicBezTo>
                                <a:pt x="155575" y="-5948"/>
                                <a:pt x="381000" y="63902"/>
                                <a:pt x="473075" y="136927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5402" name="Freeform: Shape 5401">
                          <a:extLst>
                            <a:ext uri="{FF2B5EF4-FFF2-40B4-BE49-F238E27FC236}">
                              <a16:creationId xmlns:a16="http://schemas.microsoft.com/office/drawing/2014/main" id="{3031821C-B1C6-C218-66DB-72B7A0B71B9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864808">
                          <a:off x="12664533" y="7678543"/>
                          <a:ext cx="63615" cy="49062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  <a:gd name="connsiteX0" fmla="*/ 0 w 64823"/>
                            <a:gd name="connsiteY0" fmla="*/ 0 h 56121"/>
                            <a:gd name="connsiteX1" fmla="*/ 63572 w 64823"/>
                            <a:gd name="connsiteY1" fmla="*/ 13751 h 56121"/>
                            <a:gd name="connsiteX0" fmla="*/ 0 w 63607"/>
                            <a:gd name="connsiteY0" fmla="*/ 0 h 47377"/>
                            <a:gd name="connsiteX1" fmla="*/ 63572 w 63607"/>
                            <a:gd name="connsiteY1" fmla="*/ 13751 h 47377"/>
                            <a:gd name="connsiteX0" fmla="*/ 15 w 63615"/>
                            <a:gd name="connsiteY0" fmla="*/ 0 h 49062"/>
                            <a:gd name="connsiteX1" fmla="*/ 63587 w 63615"/>
                            <a:gd name="connsiteY1" fmla="*/ 13751 h 490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63615" h="49062">
                              <a:moveTo>
                                <a:pt x="15" y="0"/>
                              </a:moveTo>
                              <a:cubicBezTo>
                                <a:pt x="-1178" y="63318"/>
                                <a:pt x="65195" y="62554"/>
                                <a:pt x="63587" y="13751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5403" name="Freeform: Shape 5402">
                          <a:extLst>
                            <a:ext uri="{FF2B5EF4-FFF2-40B4-BE49-F238E27FC236}">
                              <a16:creationId xmlns:a16="http://schemas.microsoft.com/office/drawing/2014/main" id="{366933D8-29DC-AB72-CBC7-05E1F67EBC8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1431243">
                          <a:off x="12709525" y="7734299"/>
                          <a:ext cx="139700" cy="19050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139700"/>
                            <a:gd name="connsiteY0" fmla="*/ 27394 h 46444"/>
                            <a:gd name="connsiteX1" fmla="*/ 139700 w 139700"/>
                            <a:gd name="connsiteY1" fmla="*/ 46444 h 46444"/>
                            <a:gd name="connsiteX0" fmla="*/ 0 w 139700"/>
                            <a:gd name="connsiteY0" fmla="*/ 8995 h 29749"/>
                            <a:gd name="connsiteX1" fmla="*/ 139700 w 139700"/>
                            <a:gd name="connsiteY1" fmla="*/ 28045 h 29749"/>
                            <a:gd name="connsiteX0" fmla="*/ 0 w 139700"/>
                            <a:gd name="connsiteY0" fmla="*/ 0 h 22284"/>
                            <a:gd name="connsiteX1" fmla="*/ 139700 w 139700"/>
                            <a:gd name="connsiteY1" fmla="*/ 19050 h 22284"/>
                            <a:gd name="connsiteX0" fmla="*/ 0 w 139700"/>
                            <a:gd name="connsiteY0" fmla="*/ 205 h 22047"/>
                            <a:gd name="connsiteX1" fmla="*/ 139700 w 139700"/>
                            <a:gd name="connsiteY1" fmla="*/ 19255 h 22047"/>
                            <a:gd name="connsiteX0" fmla="*/ 0 w 139700"/>
                            <a:gd name="connsiteY0" fmla="*/ 2116 h 21166"/>
                            <a:gd name="connsiteX1" fmla="*/ 139700 w 139700"/>
                            <a:gd name="connsiteY1" fmla="*/ 21166 h 21166"/>
                            <a:gd name="connsiteX0" fmla="*/ 0 w 139700"/>
                            <a:gd name="connsiteY0" fmla="*/ 498 h 19548"/>
                            <a:gd name="connsiteX1" fmla="*/ 139700 w 139700"/>
                            <a:gd name="connsiteY1" fmla="*/ 19548 h 19548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39700" h="19050">
                              <a:moveTo>
                                <a:pt x="0" y="0"/>
                              </a:moveTo>
                              <a:cubicBezTo>
                                <a:pt x="41739" y="168"/>
                                <a:pt x="79375" y="9525"/>
                                <a:pt x="139700" y="1905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5218" name="Group 5217">
              <a:extLst>
                <a:ext uri="{FF2B5EF4-FFF2-40B4-BE49-F238E27FC236}">
                  <a16:creationId xmlns:a16="http://schemas.microsoft.com/office/drawing/2014/main" id="{C5162BC1-B3E4-88A0-3939-C98205ED6DE4}"/>
                </a:ext>
              </a:extLst>
            </p:cNvPr>
            <p:cNvGrpSpPr/>
            <p:nvPr/>
          </p:nvGrpSpPr>
          <p:grpSpPr>
            <a:xfrm>
              <a:off x="12726782" y="7571334"/>
              <a:ext cx="1003074" cy="1006250"/>
              <a:chOff x="12213895" y="7984402"/>
              <a:chExt cx="1003074" cy="1006250"/>
            </a:xfrm>
          </p:grpSpPr>
          <p:grpSp>
            <p:nvGrpSpPr>
              <p:cNvPr id="5342" name="Group 5341">
                <a:extLst>
                  <a:ext uri="{FF2B5EF4-FFF2-40B4-BE49-F238E27FC236}">
                    <a16:creationId xmlns:a16="http://schemas.microsoft.com/office/drawing/2014/main" id="{7FDA1905-32C8-3928-0297-258D93788099}"/>
                  </a:ext>
                </a:extLst>
              </p:cNvPr>
              <p:cNvGrpSpPr/>
              <p:nvPr/>
            </p:nvGrpSpPr>
            <p:grpSpPr>
              <a:xfrm>
                <a:off x="12213895" y="7984402"/>
                <a:ext cx="1002207" cy="1002327"/>
                <a:chOff x="11981213" y="7856041"/>
                <a:chExt cx="1002207" cy="1002327"/>
              </a:xfrm>
            </p:grpSpPr>
            <p:grpSp>
              <p:nvGrpSpPr>
                <p:cNvPr id="5344" name="Group 5343">
                  <a:extLst>
                    <a:ext uri="{FF2B5EF4-FFF2-40B4-BE49-F238E27FC236}">
                      <a16:creationId xmlns:a16="http://schemas.microsoft.com/office/drawing/2014/main" id="{AD5F1EBF-7A87-82AE-6589-5378FC4466A5}"/>
                    </a:ext>
                  </a:extLst>
                </p:cNvPr>
                <p:cNvGrpSpPr/>
                <p:nvPr/>
              </p:nvGrpSpPr>
              <p:grpSpPr>
                <a:xfrm>
                  <a:off x="11981213" y="7856041"/>
                  <a:ext cx="1002207" cy="1002327"/>
                  <a:chOff x="11981213" y="7856041"/>
                  <a:chExt cx="1002207" cy="1002327"/>
                </a:xfrm>
              </p:grpSpPr>
              <p:sp>
                <p:nvSpPr>
                  <p:cNvPr id="5347" name="Oval 5346">
                    <a:extLst>
                      <a:ext uri="{FF2B5EF4-FFF2-40B4-BE49-F238E27FC236}">
                        <a16:creationId xmlns:a16="http://schemas.microsoft.com/office/drawing/2014/main" id="{4F0B8DEA-05E1-9EEE-C903-58C6AE9AE3BD}"/>
                      </a:ext>
                    </a:extLst>
                  </p:cNvPr>
                  <p:cNvSpPr/>
                  <p:nvPr/>
                </p:nvSpPr>
                <p:spPr>
                  <a:xfrm>
                    <a:off x="11981213" y="7856041"/>
                    <a:ext cx="1001486" cy="1001486"/>
                  </a:xfrm>
                  <a:prstGeom prst="ellipse">
                    <a:avLst/>
                  </a:pr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8" name="Freeform: Shape 5347">
                    <a:extLst>
                      <a:ext uri="{FF2B5EF4-FFF2-40B4-BE49-F238E27FC236}">
                        <a16:creationId xmlns:a16="http://schemas.microsoft.com/office/drawing/2014/main" id="{13830CE9-C0B7-3A2B-C31E-B538A75CA6D0}"/>
                      </a:ext>
                    </a:extLst>
                  </p:cNvPr>
                  <p:cNvSpPr/>
                  <p:nvPr/>
                </p:nvSpPr>
                <p:spPr>
                  <a:xfrm>
                    <a:off x="12556981" y="7898607"/>
                    <a:ext cx="85076" cy="35480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5076" h="354808">
                        <a:moveTo>
                          <a:pt x="18401" y="354808"/>
                        </a:moveTo>
                        <a:cubicBezTo>
                          <a:pt x="169214" y="296864"/>
                          <a:pt x="-139556" y="60324"/>
                          <a:pt x="85076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9" name="Freeform: Shape 5348">
                    <a:extLst>
                      <a:ext uri="{FF2B5EF4-FFF2-40B4-BE49-F238E27FC236}">
                        <a16:creationId xmlns:a16="http://schemas.microsoft.com/office/drawing/2014/main" id="{FC4289BA-720A-F3E4-58E3-B856F5DBC3DE}"/>
                      </a:ext>
                    </a:extLst>
                  </p:cNvPr>
                  <p:cNvSpPr/>
                  <p:nvPr/>
                </p:nvSpPr>
                <p:spPr>
                  <a:xfrm rot="20183669">
                    <a:off x="12023970" y="8212666"/>
                    <a:ext cx="328612" cy="210794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5756 w 81000"/>
                      <a:gd name="connsiteY0" fmla="*/ 309564 h 309564"/>
                      <a:gd name="connsiteX1" fmla="*/ 81000 w 81000"/>
                      <a:gd name="connsiteY1" fmla="*/ 0 h 309564"/>
                      <a:gd name="connsiteX0" fmla="*/ 153732 w 198976"/>
                      <a:gd name="connsiteY0" fmla="*/ 309564 h 309564"/>
                      <a:gd name="connsiteX1" fmla="*/ 198976 w 198976"/>
                      <a:gd name="connsiteY1" fmla="*/ 0 h 309564"/>
                      <a:gd name="connsiteX0" fmla="*/ 229368 w 229368"/>
                      <a:gd name="connsiteY0" fmla="*/ 292895 h 292895"/>
                      <a:gd name="connsiteX1" fmla="*/ 131737 w 229368"/>
                      <a:gd name="connsiteY1" fmla="*/ 0 h 292895"/>
                      <a:gd name="connsiteX0" fmla="*/ 97631 w 97631"/>
                      <a:gd name="connsiteY0" fmla="*/ 292895 h 292895"/>
                      <a:gd name="connsiteX1" fmla="*/ 0 w 97631"/>
                      <a:gd name="connsiteY1" fmla="*/ 0 h 292895"/>
                      <a:gd name="connsiteX0" fmla="*/ 314325 w 314325"/>
                      <a:gd name="connsiteY0" fmla="*/ 176213 h 176213"/>
                      <a:gd name="connsiteX1" fmla="*/ 0 w 314325"/>
                      <a:gd name="connsiteY1" fmla="*/ 0 h 176213"/>
                      <a:gd name="connsiteX0" fmla="*/ 316889 w 316889"/>
                      <a:gd name="connsiteY0" fmla="*/ 176213 h 186420"/>
                      <a:gd name="connsiteX1" fmla="*/ 2564 w 316889"/>
                      <a:gd name="connsiteY1" fmla="*/ 0 h 186420"/>
                      <a:gd name="connsiteX0" fmla="*/ 315105 w 317059"/>
                      <a:gd name="connsiteY0" fmla="*/ 176213 h 176213"/>
                      <a:gd name="connsiteX1" fmla="*/ 780 w 317059"/>
                      <a:gd name="connsiteY1" fmla="*/ 0 h 176213"/>
                      <a:gd name="connsiteX0" fmla="*/ 329363 w 331247"/>
                      <a:gd name="connsiteY0" fmla="*/ 166688 h 166688"/>
                      <a:gd name="connsiteX1" fmla="*/ 751 w 331247"/>
                      <a:gd name="connsiteY1" fmla="*/ 0 h 166688"/>
                      <a:gd name="connsiteX0" fmla="*/ 329381 w 330342"/>
                      <a:gd name="connsiteY0" fmla="*/ 166688 h 166688"/>
                      <a:gd name="connsiteX1" fmla="*/ 769 w 330342"/>
                      <a:gd name="connsiteY1" fmla="*/ 0 h 166688"/>
                      <a:gd name="connsiteX0" fmla="*/ 328612 w 329789"/>
                      <a:gd name="connsiteY0" fmla="*/ 166688 h 185208"/>
                      <a:gd name="connsiteX1" fmla="*/ 0 w 329789"/>
                      <a:gd name="connsiteY1" fmla="*/ 0 h 185208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230694"/>
                      <a:gd name="connsiteX1" fmla="*/ 134692 w 328612"/>
                      <a:gd name="connsiteY1" fmla="*/ 113885 h 230694"/>
                      <a:gd name="connsiteX2" fmla="*/ 0 w 328612"/>
                      <a:gd name="connsiteY2" fmla="*/ 0 h 230694"/>
                      <a:gd name="connsiteX0" fmla="*/ 328612 w 328612"/>
                      <a:gd name="connsiteY0" fmla="*/ 166688 h 202109"/>
                      <a:gd name="connsiteX1" fmla="*/ 139455 w 328612"/>
                      <a:gd name="connsiteY1" fmla="*/ 66260 h 202109"/>
                      <a:gd name="connsiteX2" fmla="*/ 0 w 328612"/>
                      <a:gd name="connsiteY2" fmla="*/ 0 h 202109"/>
                      <a:gd name="connsiteX0" fmla="*/ 328612 w 328612"/>
                      <a:gd name="connsiteY0" fmla="*/ 166688 h 189964"/>
                      <a:gd name="connsiteX1" fmla="*/ 139455 w 328612"/>
                      <a:gd name="connsiteY1" fmla="*/ 66260 h 189964"/>
                      <a:gd name="connsiteX2" fmla="*/ 0 w 328612"/>
                      <a:gd name="connsiteY2" fmla="*/ 0 h 189964"/>
                      <a:gd name="connsiteX0" fmla="*/ 328612 w 328612"/>
                      <a:gd name="connsiteY0" fmla="*/ 166688 h 185679"/>
                      <a:gd name="connsiteX1" fmla="*/ 122787 w 328612"/>
                      <a:gd name="connsiteY1" fmla="*/ 49592 h 185679"/>
                      <a:gd name="connsiteX2" fmla="*/ 0 w 328612"/>
                      <a:gd name="connsiteY2" fmla="*/ 0 h 185679"/>
                      <a:gd name="connsiteX0" fmla="*/ 328612 w 328612"/>
                      <a:gd name="connsiteY0" fmla="*/ 166688 h 183318"/>
                      <a:gd name="connsiteX1" fmla="*/ 120405 w 328612"/>
                      <a:gd name="connsiteY1" fmla="*/ 40067 h 183318"/>
                      <a:gd name="connsiteX2" fmla="*/ 0 w 328612"/>
                      <a:gd name="connsiteY2" fmla="*/ 0 h 183318"/>
                      <a:gd name="connsiteX0" fmla="*/ 328612 w 328612"/>
                      <a:gd name="connsiteY0" fmla="*/ 166688 h 188985"/>
                      <a:gd name="connsiteX1" fmla="*/ 120405 w 328612"/>
                      <a:gd name="connsiteY1" fmla="*/ 40067 h 188985"/>
                      <a:gd name="connsiteX2" fmla="*/ 0 w 328612"/>
                      <a:gd name="connsiteY2" fmla="*/ 0 h 188985"/>
                      <a:gd name="connsiteX0" fmla="*/ 328612 w 328612"/>
                      <a:gd name="connsiteY0" fmla="*/ 166688 h 171402"/>
                      <a:gd name="connsiteX1" fmla="*/ 120405 w 328612"/>
                      <a:gd name="connsiteY1" fmla="*/ 40067 h 171402"/>
                      <a:gd name="connsiteX2" fmla="*/ 0 w 328612"/>
                      <a:gd name="connsiteY2" fmla="*/ 0 h 171402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73060 h 173068"/>
                      <a:gd name="connsiteX1" fmla="*/ 120405 w 328612"/>
                      <a:gd name="connsiteY1" fmla="*/ 46439 h 173068"/>
                      <a:gd name="connsiteX2" fmla="*/ 182317 w 328612"/>
                      <a:gd name="connsiteY2" fmla="*/ 94065 h 173068"/>
                      <a:gd name="connsiteX3" fmla="*/ 0 w 328612"/>
                      <a:gd name="connsiteY3" fmla="*/ 6372 h 173068"/>
                      <a:gd name="connsiteX0" fmla="*/ 328612 w 328612"/>
                      <a:gd name="connsiteY0" fmla="*/ 199061 h 199083"/>
                      <a:gd name="connsiteX1" fmla="*/ 120405 w 328612"/>
                      <a:gd name="connsiteY1" fmla="*/ 72440 h 199083"/>
                      <a:gd name="connsiteX2" fmla="*/ 182317 w 328612"/>
                      <a:gd name="connsiteY2" fmla="*/ 120066 h 199083"/>
                      <a:gd name="connsiteX3" fmla="*/ 0 w 328612"/>
                      <a:gd name="connsiteY3" fmla="*/ 32373 h 199083"/>
                      <a:gd name="connsiteX0" fmla="*/ 328612 w 328612"/>
                      <a:gd name="connsiteY0" fmla="*/ 174641 h 174649"/>
                      <a:gd name="connsiteX1" fmla="*/ 120405 w 328612"/>
                      <a:gd name="connsiteY1" fmla="*/ 48020 h 174649"/>
                      <a:gd name="connsiteX2" fmla="*/ 225179 w 328612"/>
                      <a:gd name="connsiteY2" fmla="*/ 93265 h 174649"/>
                      <a:gd name="connsiteX3" fmla="*/ 0 w 328612"/>
                      <a:gd name="connsiteY3" fmla="*/ 7953 h 174649"/>
                      <a:gd name="connsiteX0" fmla="*/ 328612 w 328612"/>
                      <a:gd name="connsiteY0" fmla="*/ 166688 h 166696"/>
                      <a:gd name="connsiteX1" fmla="*/ 103736 w 328612"/>
                      <a:gd name="connsiteY1" fmla="*/ 49592 h 166696"/>
                      <a:gd name="connsiteX2" fmla="*/ 225179 w 328612"/>
                      <a:gd name="connsiteY2" fmla="*/ 85312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733"/>
                      <a:gd name="connsiteX1" fmla="*/ 103736 w 328612"/>
                      <a:gd name="connsiteY1" fmla="*/ 49592 h 166733"/>
                      <a:gd name="connsiteX2" fmla="*/ 225179 w 328612"/>
                      <a:gd name="connsiteY2" fmla="*/ 85312 h 166733"/>
                      <a:gd name="connsiteX3" fmla="*/ 0 w 328612"/>
                      <a:gd name="connsiteY3" fmla="*/ 0 h 166733"/>
                      <a:gd name="connsiteX0" fmla="*/ 328612 w 328612"/>
                      <a:gd name="connsiteY0" fmla="*/ 173838 h 173883"/>
                      <a:gd name="connsiteX1" fmla="*/ 103736 w 328612"/>
                      <a:gd name="connsiteY1" fmla="*/ 56742 h 173883"/>
                      <a:gd name="connsiteX2" fmla="*/ 225179 w 328612"/>
                      <a:gd name="connsiteY2" fmla="*/ 92462 h 173883"/>
                      <a:gd name="connsiteX3" fmla="*/ 0 w 328612"/>
                      <a:gd name="connsiteY3" fmla="*/ 7150 h 173883"/>
                      <a:gd name="connsiteX0" fmla="*/ 328612 w 328612"/>
                      <a:gd name="connsiteY0" fmla="*/ 196805 h 196850"/>
                      <a:gd name="connsiteX1" fmla="*/ 103736 w 328612"/>
                      <a:gd name="connsiteY1" fmla="*/ 79709 h 196850"/>
                      <a:gd name="connsiteX2" fmla="*/ 225179 w 328612"/>
                      <a:gd name="connsiteY2" fmla="*/ 115429 h 196850"/>
                      <a:gd name="connsiteX3" fmla="*/ 0 w 328612"/>
                      <a:gd name="connsiteY3" fmla="*/ 30117 h 196850"/>
                      <a:gd name="connsiteX0" fmla="*/ 328612 w 328612"/>
                      <a:gd name="connsiteY0" fmla="*/ 175115 h 175135"/>
                      <a:gd name="connsiteX1" fmla="*/ 139455 w 328612"/>
                      <a:gd name="connsiteY1" fmla="*/ 31825 h 175135"/>
                      <a:gd name="connsiteX2" fmla="*/ 225179 w 328612"/>
                      <a:gd name="connsiteY2" fmla="*/ 93739 h 175135"/>
                      <a:gd name="connsiteX3" fmla="*/ 0 w 328612"/>
                      <a:gd name="connsiteY3" fmla="*/ 8427 h 175135"/>
                      <a:gd name="connsiteX0" fmla="*/ 328612 w 328612"/>
                      <a:gd name="connsiteY0" fmla="*/ 178058 h 178082"/>
                      <a:gd name="connsiteX1" fmla="*/ 139455 w 328612"/>
                      <a:gd name="connsiteY1" fmla="*/ 34768 h 178082"/>
                      <a:gd name="connsiteX2" fmla="*/ 225179 w 328612"/>
                      <a:gd name="connsiteY2" fmla="*/ 96682 h 178082"/>
                      <a:gd name="connsiteX3" fmla="*/ 0 w 328612"/>
                      <a:gd name="connsiteY3" fmla="*/ 11370 h 178082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210794"/>
                      <a:gd name="connsiteX1" fmla="*/ 139455 w 328612"/>
                      <a:gd name="connsiteY1" fmla="*/ 47887 h 210794"/>
                      <a:gd name="connsiteX2" fmla="*/ 225179 w 328612"/>
                      <a:gd name="connsiteY2" fmla="*/ 109801 h 210794"/>
                      <a:gd name="connsiteX3" fmla="*/ 0 w 328612"/>
                      <a:gd name="connsiteY3" fmla="*/ 24489 h 210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8612" h="210794">
                        <a:moveTo>
                          <a:pt x="328612" y="191177"/>
                        </a:moveTo>
                        <a:cubicBezTo>
                          <a:pt x="281211" y="254210"/>
                          <a:pt x="123357" y="154319"/>
                          <a:pt x="139455" y="47887"/>
                        </a:cubicBezTo>
                        <a:cubicBezTo>
                          <a:pt x="155553" y="-58545"/>
                          <a:pt x="265090" y="35120"/>
                          <a:pt x="225179" y="109801"/>
                        </a:cubicBezTo>
                        <a:cubicBezTo>
                          <a:pt x="185268" y="184482"/>
                          <a:pt x="-173" y="166899"/>
                          <a:pt x="0" y="24489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0" name="Freeform: Shape 5349">
                    <a:extLst>
                      <a:ext uri="{FF2B5EF4-FFF2-40B4-BE49-F238E27FC236}">
                        <a16:creationId xmlns:a16="http://schemas.microsoft.com/office/drawing/2014/main" id="{4D8B2DF4-CEF1-84A6-53BE-59B12A25C2CA}"/>
                      </a:ext>
                    </a:extLst>
                  </p:cNvPr>
                  <p:cNvSpPr/>
                  <p:nvPr/>
                </p:nvSpPr>
                <p:spPr>
                  <a:xfrm>
                    <a:off x="12342080" y="8370095"/>
                    <a:ext cx="154096" cy="46672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10418 w 333779"/>
                      <a:gd name="connsiteY0" fmla="*/ 35721 h 35721"/>
                      <a:gd name="connsiteX1" fmla="*/ 48480 w 333779"/>
                      <a:gd name="connsiteY1" fmla="*/ 0 h 35721"/>
                      <a:gd name="connsiteX0" fmla="*/ 31862 w 81868"/>
                      <a:gd name="connsiteY0" fmla="*/ 466728 h 466728"/>
                      <a:gd name="connsiteX1" fmla="*/ 81868 w 81868"/>
                      <a:gd name="connsiteY1" fmla="*/ 0 h 466728"/>
                      <a:gd name="connsiteX0" fmla="*/ 73446 w 123452"/>
                      <a:gd name="connsiteY0" fmla="*/ 466728 h 466728"/>
                      <a:gd name="connsiteX1" fmla="*/ 123452 w 123452"/>
                      <a:gd name="connsiteY1" fmla="*/ 0 h 466728"/>
                      <a:gd name="connsiteX0" fmla="*/ 53277 w 136401"/>
                      <a:gd name="connsiteY0" fmla="*/ 466728 h 466728"/>
                      <a:gd name="connsiteX1" fmla="*/ 103283 w 136401"/>
                      <a:gd name="connsiteY1" fmla="*/ 0 h 466728"/>
                      <a:gd name="connsiteX0" fmla="*/ 55313 w 138150"/>
                      <a:gd name="connsiteY0" fmla="*/ 461965 h 461965"/>
                      <a:gd name="connsiteX1" fmla="*/ 102938 w 138150"/>
                      <a:gd name="connsiteY1" fmla="*/ 0 h 461965"/>
                      <a:gd name="connsiteX0" fmla="*/ 73756 w 154096"/>
                      <a:gd name="connsiteY0" fmla="*/ 466728 h 466728"/>
                      <a:gd name="connsiteX1" fmla="*/ 99950 w 154096"/>
                      <a:gd name="connsiteY1" fmla="*/ 0 h 466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4096" h="466728">
                        <a:moveTo>
                          <a:pt x="73756" y="466728"/>
                        </a:moveTo>
                        <a:cubicBezTo>
                          <a:pt x="355538" y="277816"/>
                          <a:pt x="-219932" y="248443"/>
                          <a:pt x="9995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1" name="Freeform: Shape 5350">
                    <a:extLst>
                      <a:ext uri="{FF2B5EF4-FFF2-40B4-BE49-F238E27FC236}">
                        <a16:creationId xmlns:a16="http://schemas.microsoft.com/office/drawing/2014/main" id="{9BE2F09A-6F40-5990-1133-E9376F4BDCDD}"/>
                      </a:ext>
                    </a:extLst>
                  </p:cNvPr>
                  <p:cNvSpPr/>
                  <p:nvPr/>
                </p:nvSpPr>
                <p:spPr>
                  <a:xfrm rot="2884366">
                    <a:off x="12231674" y="8563233"/>
                    <a:ext cx="212725" cy="118977"/>
                  </a:xfrm>
                  <a:custGeom>
                    <a:avLst/>
                    <a:gdLst>
                      <a:gd name="connsiteX0" fmla="*/ 0 w 238125"/>
                      <a:gd name="connsiteY0" fmla="*/ 114300 h 114300"/>
                      <a:gd name="connsiteX1" fmla="*/ 238125 w 238125"/>
                      <a:gd name="connsiteY1" fmla="*/ 0 h 114300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9129"/>
                      <a:gd name="connsiteX1" fmla="*/ 285750 w 285750"/>
                      <a:gd name="connsiteY1" fmla="*/ 0 h 189129"/>
                      <a:gd name="connsiteX0" fmla="*/ 0 w 171450"/>
                      <a:gd name="connsiteY0" fmla="*/ 171450 h 173463"/>
                      <a:gd name="connsiteX1" fmla="*/ 171450 w 171450"/>
                      <a:gd name="connsiteY1" fmla="*/ 0 h 173463"/>
                      <a:gd name="connsiteX0" fmla="*/ 0 w 212725"/>
                      <a:gd name="connsiteY0" fmla="*/ 111125 h 114685"/>
                      <a:gd name="connsiteX1" fmla="*/ 212725 w 212725"/>
                      <a:gd name="connsiteY1" fmla="*/ 0 h 114685"/>
                      <a:gd name="connsiteX0" fmla="*/ 0 w 212725"/>
                      <a:gd name="connsiteY0" fmla="*/ 111125 h 114824"/>
                      <a:gd name="connsiteX1" fmla="*/ 212725 w 212725"/>
                      <a:gd name="connsiteY1" fmla="*/ 0 h 114824"/>
                      <a:gd name="connsiteX0" fmla="*/ 0 w 212725"/>
                      <a:gd name="connsiteY0" fmla="*/ 111125 h 118992"/>
                      <a:gd name="connsiteX1" fmla="*/ 212725 w 212725"/>
                      <a:gd name="connsiteY1" fmla="*/ 0 h 118992"/>
                      <a:gd name="connsiteX0" fmla="*/ 0 w 212725"/>
                      <a:gd name="connsiteY0" fmla="*/ 111125 h 118977"/>
                      <a:gd name="connsiteX1" fmla="*/ 212725 w 212725"/>
                      <a:gd name="connsiteY1" fmla="*/ 0 h 118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2725" h="118977">
                        <a:moveTo>
                          <a:pt x="0" y="111125"/>
                        </a:moveTo>
                        <a:cubicBezTo>
                          <a:pt x="85725" y="142875"/>
                          <a:pt x="189221" y="72816"/>
                          <a:pt x="212725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rgbClr val="4E27BB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2" name="Freeform: Shape 5351">
                    <a:extLst>
                      <a:ext uri="{FF2B5EF4-FFF2-40B4-BE49-F238E27FC236}">
                        <a16:creationId xmlns:a16="http://schemas.microsoft.com/office/drawing/2014/main" id="{5F04BCA4-7B4B-51D6-ED40-66C934BA69F3}"/>
                      </a:ext>
                    </a:extLst>
                  </p:cNvPr>
                  <p:cNvSpPr/>
                  <p:nvPr/>
                </p:nvSpPr>
                <p:spPr>
                  <a:xfrm>
                    <a:off x="12669563" y="8070042"/>
                    <a:ext cx="201093" cy="421114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093" h="421114">
                        <a:moveTo>
                          <a:pt x="1068" y="259573"/>
                        </a:moveTo>
                        <a:cubicBezTo>
                          <a:pt x="5830" y="331606"/>
                          <a:pt x="-20364" y="394114"/>
                          <a:pt x="48693" y="416736"/>
                        </a:cubicBezTo>
                        <a:cubicBezTo>
                          <a:pt x="117750" y="439358"/>
                          <a:pt x="169740" y="369903"/>
                          <a:pt x="158231" y="309579"/>
                        </a:cubicBezTo>
                        <a:cubicBezTo>
                          <a:pt x="146722" y="249255"/>
                          <a:pt x="48693" y="194485"/>
                          <a:pt x="51075" y="111935"/>
                        </a:cubicBezTo>
                        <a:cubicBezTo>
                          <a:pt x="53457" y="29385"/>
                          <a:pt x="112987" y="-778"/>
                          <a:pt x="201093" y="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3" name="Freeform: Shape 5352">
                    <a:extLst>
                      <a:ext uri="{FF2B5EF4-FFF2-40B4-BE49-F238E27FC236}">
                        <a16:creationId xmlns:a16="http://schemas.microsoft.com/office/drawing/2014/main" id="{7161B427-901B-2650-43CC-78ACAD2A021C}"/>
                      </a:ext>
                    </a:extLst>
                  </p:cNvPr>
                  <p:cNvSpPr/>
                  <p:nvPr/>
                </p:nvSpPr>
                <p:spPr>
                  <a:xfrm>
                    <a:off x="12315278" y="7885599"/>
                    <a:ext cx="278956" cy="400050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  <a:gd name="connsiteX0" fmla="*/ 133443 w 152493"/>
                      <a:gd name="connsiteY0" fmla="*/ 464360 h 491032"/>
                      <a:gd name="connsiteX1" fmla="*/ 93 w 152493"/>
                      <a:gd name="connsiteY1" fmla="*/ 416736 h 491032"/>
                      <a:gd name="connsiteX2" fmla="*/ 109631 w 152493"/>
                      <a:gd name="connsiteY2" fmla="*/ 309579 h 491032"/>
                      <a:gd name="connsiteX3" fmla="*/ 2475 w 152493"/>
                      <a:gd name="connsiteY3" fmla="*/ 111935 h 491032"/>
                      <a:gd name="connsiteX4" fmla="*/ 152493 w 152493"/>
                      <a:gd name="connsiteY4" fmla="*/ 16 h 491032"/>
                      <a:gd name="connsiteX0" fmla="*/ 200093 w 219143"/>
                      <a:gd name="connsiteY0" fmla="*/ 464360 h 477402"/>
                      <a:gd name="connsiteX1" fmla="*/ 68 w 219143"/>
                      <a:gd name="connsiteY1" fmla="*/ 261955 h 477402"/>
                      <a:gd name="connsiteX2" fmla="*/ 176281 w 219143"/>
                      <a:gd name="connsiteY2" fmla="*/ 309579 h 477402"/>
                      <a:gd name="connsiteX3" fmla="*/ 69125 w 219143"/>
                      <a:gd name="connsiteY3" fmla="*/ 111935 h 477402"/>
                      <a:gd name="connsiteX4" fmla="*/ 219143 w 219143"/>
                      <a:gd name="connsiteY4" fmla="*/ 16 h 477402"/>
                      <a:gd name="connsiteX0" fmla="*/ 200093 w 219143"/>
                      <a:gd name="connsiteY0" fmla="*/ 464360 h 464360"/>
                      <a:gd name="connsiteX1" fmla="*/ 68 w 219143"/>
                      <a:gd name="connsiteY1" fmla="*/ 261955 h 464360"/>
                      <a:gd name="connsiteX2" fmla="*/ 176281 w 219143"/>
                      <a:gd name="connsiteY2" fmla="*/ 309579 h 464360"/>
                      <a:gd name="connsiteX3" fmla="*/ 69125 w 219143"/>
                      <a:gd name="connsiteY3" fmla="*/ 111935 h 464360"/>
                      <a:gd name="connsiteX4" fmla="*/ 219143 w 219143"/>
                      <a:gd name="connsiteY4" fmla="*/ 16 h 464360"/>
                      <a:gd name="connsiteX0" fmla="*/ 221010 w 240060"/>
                      <a:gd name="connsiteY0" fmla="*/ 464349 h 464349"/>
                      <a:gd name="connsiteX1" fmla="*/ 20985 w 240060"/>
                      <a:gd name="connsiteY1" fmla="*/ 261944 h 464349"/>
                      <a:gd name="connsiteX2" fmla="*/ 13841 w 240060"/>
                      <a:gd name="connsiteY2" fmla="*/ 73825 h 464349"/>
                      <a:gd name="connsiteX3" fmla="*/ 90042 w 240060"/>
                      <a:gd name="connsiteY3" fmla="*/ 111924 h 464349"/>
                      <a:gd name="connsiteX4" fmla="*/ 240060 w 240060"/>
                      <a:gd name="connsiteY4" fmla="*/ 5 h 464349"/>
                      <a:gd name="connsiteX0" fmla="*/ 219582 w 238632"/>
                      <a:gd name="connsiteY0" fmla="*/ 504403 h 504403"/>
                      <a:gd name="connsiteX1" fmla="*/ 19557 w 238632"/>
                      <a:gd name="connsiteY1" fmla="*/ 301998 h 504403"/>
                      <a:gd name="connsiteX2" fmla="*/ 12413 w 238632"/>
                      <a:gd name="connsiteY2" fmla="*/ 113879 h 504403"/>
                      <a:gd name="connsiteX3" fmla="*/ 62420 w 238632"/>
                      <a:gd name="connsiteY3" fmla="*/ 1960 h 504403"/>
                      <a:gd name="connsiteX4" fmla="*/ 238632 w 238632"/>
                      <a:gd name="connsiteY4" fmla="*/ 40059 h 504403"/>
                      <a:gd name="connsiteX0" fmla="*/ 239970 w 239970"/>
                      <a:gd name="connsiteY0" fmla="*/ 330572 h 330572"/>
                      <a:gd name="connsiteX1" fmla="*/ 20895 w 239970"/>
                      <a:gd name="connsiteY1" fmla="*/ 301998 h 330572"/>
                      <a:gd name="connsiteX2" fmla="*/ 13751 w 239970"/>
                      <a:gd name="connsiteY2" fmla="*/ 113879 h 330572"/>
                      <a:gd name="connsiteX3" fmla="*/ 63758 w 239970"/>
                      <a:gd name="connsiteY3" fmla="*/ 1960 h 330572"/>
                      <a:gd name="connsiteX4" fmla="*/ 239970 w 239970"/>
                      <a:gd name="connsiteY4" fmla="*/ 40059 h 330572"/>
                      <a:gd name="connsiteX0" fmla="*/ 226291 w 226291"/>
                      <a:gd name="connsiteY0" fmla="*/ 330572 h 330572"/>
                      <a:gd name="connsiteX1" fmla="*/ 57222 w 226291"/>
                      <a:gd name="connsiteY1" fmla="*/ 201985 h 330572"/>
                      <a:gd name="connsiteX2" fmla="*/ 72 w 226291"/>
                      <a:gd name="connsiteY2" fmla="*/ 113879 h 330572"/>
                      <a:gd name="connsiteX3" fmla="*/ 50079 w 226291"/>
                      <a:gd name="connsiteY3" fmla="*/ 1960 h 330572"/>
                      <a:gd name="connsiteX4" fmla="*/ 226291 w 226291"/>
                      <a:gd name="connsiteY4" fmla="*/ 40059 h 330572"/>
                      <a:gd name="connsiteX0" fmla="*/ 291449 w 291449"/>
                      <a:gd name="connsiteY0" fmla="*/ 330572 h 330572"/>
                      <a:gd name="connsiteX1" fmla="*/ 10461 w 291449"/>
                      <a:gd name="connsiteY1" fmla="*/ 294854 h 330572"/>
                      <a:gd name="connsiteX2" fmla="*/ 65230 w 291449"/>
                      <a:gd name="connsiteY2" fmla="*/ 113879 h 330572"/>
                      <a:gd name="connsiteX3" fmla="*/ 115237 w 291449"/>
                      <a:gd name="connsiteY3" fmla="*/ 1960 h 330572"/>
                      <a:gd name="connsiteX4" fmla="*/ 291449 w 291449"/>
                      <a:gd name="connsiteY4" fmla="*/ 40059 h 330572"/>
                      <a:gd name="connsiteX0" fmla="*/ 300930 w 300930"/>
                      <a:gd name="connsiteY0" fmla="*/ 330572 h 330572"/>
                      <a:gd name="connsiteX1" fmla="*/ 19942 w 300930"/>
                      <a:gd name="connsiteY1" fmla="*/ 294854 h 330572"/>
                      <a:gd name="connsiteX2" fmla="*/ 74711 w 300930"/>
                      <a:gd name="connsiteY2" fmla="*/ 113879 h 330572"/>
                      <a:gd name="connsiteX3" fmla="*/ 124718 w 300930"/>
                      <a:gd name="connsiteY3" fmla="*/ 1960 h 330572"/>
                      <a:gd name="connsiteX4" fmla="*/ 300930 w 300930"/>
                      <a:gd name="connsiteY4" fmla="*/ 40059 h 330572"/>
                      <a:gd name="connsiteX0" fmla="*/ 287173 w 287173"/>
                      <a:gd name="connsiteY0" fmla="*/ 331111 h 331111"/>
                      <a:gd name="connsiteX1" fmla="*/ 6185 w 287173"/>
                      <a:gd name="connsiteY1" fmla="*/ 295393 h 331111"/>
                      <a:gd name="connsiteX2" fmla="*/ 94291 w 287173"/>
                      <a:gd name="connsiteY2" fmla="*/ 126324 h 331111"/>
                      <a:gd name="connsiteX3" fmla="*/ 110961 w 287173"/>
                      <a:gd name="connsiteY3" fmla="*/ 2499 h 331111"/>
                      <a:gd name="connsiteX4" fmla="*/ 287173 w 287173"/>
                      <a:gd name="connsiteY4" fmla="*/ 40598 h 331111"/>
                      <a:gd name="connsiteX0" fmla="*/ 284551 w 284551"/>
                      <a:gd name="connsiteY0" fmla="*/ 331111 h 331111"/>
                      <a:gd name="connsiteX1" fmla="*/ 3563 w 284551"/>
                      <a:gd name="connsiteY1" fmla="*/ 295393 h 331111"/>
                      <a:gd name="connsiteX2" fmla="*/ 91669 w 284551"/>
                      <a:gd name="connsiteY2" fmla="*/ 126324 h 331111"/>
                      <a:gd name="connsiteX3" fmla="*/ 108339 w 284551"/>
                      <a:gd name="connsiteY3" fmla="*/ 2499 h 331111"/>
                      <a:gd name="connsiteX4" fmla="*/ 284551 w 284551"/>
                      <a:gd name="connsiteY4" fmla="*/ 40598 h 331111"/>
                      <a:gd name="connsiteX0" fmla="*/ 281459 w 281459"/>
                      <a:gd name="connsiteY0" fmla="*/ 331111 h 331111"/>
                      <a:gd name="connsiteX1" fmla="*/ 471 w 281459"/>
                      <a:gd name="connsiteY1" fmla="*/ 295393 h 331111"/>
                      <a:gd name="connsiteX2" fmla="*/ 88577 w 281459"/>
                      <a:gd name="connsiteY2" fmla="*/ 126324 h 331111"/>
                      <a:gd name="connsiteX3" fmla="*/ 105247 w 281459"/>
                      <a:gd name="connsiteY3" fmla="*/ 2499 h 331111"/>
                      <a:gd name="connsiteX4" fmla="*/ 281459 w 281459"/>
                      <a:gd name="connsiteY4" fmla="*/ 40598 h 331111"/>
                      <a:gd name="connsiteX0" fmla="*/ 279598 w 279598"/>
                      <a:gd name="connsiteY0" fmla="*/ 331111 h 331111"/>
                      <a:gd name="connsiteX1" fmla="*/ 991 w 279598"/>
                      <a:gd name="connsiteY1" fmla="*/ 259675 h 331111"/>
                      <a:gd name="connsiteX2" fmla="*/ 86716 w 279598"/>
                      <a:gd name="connsiteY2" fmla="*/ 126324 h 331111"/>
                      <a:gd name="connsiteX3" fmla="*/ 103386 w 279598"/>
                      <a:gd name="connsiteY3" fmla="*/ 2499 h 331111"/>
                      <a:gd name="connsiteX4" fmla="*/ 279598 w 279598"/>
                      <a:gd name="connsiteY4" fmla="*/ 40598 h 331111"/>
                      <a:gd name="connsiteX0" fmla="*/ 285135 w 285135"/>
                      <a:gd name="connsiteY0" fmla="*/ 330269 h 330269"/>
                      <a:gd name="connsiteX1" fmla="*/ 6528 w 285135"/>
                      <a:gd name="connsiteY1" fmla="*/ 258833 h 330269"/>
                      <a:gd name="connsiteX2" fmla="*/ 89872 w 285135"/>
                      <a:gd name="connsiteY2" fmla="*/ 106432 h 330269"/>
                      <a:gd name="connsiteX3" fmla="*/ 108923 w 285135"/>
                      <a:gd name="connsiteY3" fmla="*/ 1657 h 330269"/>
                      <a:gd name="connsiteX4" fmla="*/ 285135 w 285135"/>
                      <a:gd name="connsiteY4" fmla="*/ 39756 h 330269"/>
                      <a:gd name="connsiteX0" fmla="*/ 279694 w 279694"/>
                      <a:gd name="connsiteY0" fmla="*/ 330269 h 330269"/>
                      <a:gd name="connsiteX1" fmla="*/ 1087 w 279694"/>
                      <a:gd name="connsiteY1" fmla="*/ 258833 h 330269"/>
                      <a:gd name="connsiteX2" fmla="*/ 84431 w 279694"/>
                      <a:gd name="connsiteY2" fmla="*/ 106432 h 330269"/>
                      <a:gd name="connsiteX3" fmla="*/ 103482 w 279694"/>
                      <a:gd name="connsiteY3" fmla="*/ 1657 h 330269"/>
                      <a:gd name="connsiteX4" fmla="*/ 279694 w 279694"/>
                      <a:gd name="connsiteY4" fmla="*/ 39756 h 330269"/>
                      <a:gd name="connsiteX0" fmla="*/ 279638 w 279638"/>
                      <a:gd name="connsiteY0" fmla="*/ 330269 h 330269"/>
                      <a:gd name="connsiteX1" fmla="*/ 1031 w 279638"/>
                      <a:gd name="connsiteY1" fmla="*/ 258833 h 330269"/>
                      <a:gd name="connsiteX2" fmla="*/ 84375 w 279638"/>
                      <a:gd name="connsiteY2" fmla="*/ 106432 h 330269"/>
                      <a:gd name="connsiteX3" fmla="*/ 103426 w 279638"/>
                      <a:gd name="connsiteY3" fmla="*/ 1657 h 330269"/>
                      <a:gd name="connsiteX4" fmla="*/ 279638 w 279638"/>
                      <a:gd name="connsiteY4" fmla="*/ 39756 h 330269"/>
                      <a:gd name="connsiteX0" fmla="*/ 279583 w 279583"/>
                      <a:gd name="connsiteY0" fmla="*/ 341884 h 341884"/>
                      <a:gd name="connsiteX1" fmla="*/ 976 w 279583"/>
                      <a:gd name="connsiteY1" fmla="*/ 270448 h 341884"/>
                      <a:gd name="connsiteX2" fmla="*/ 84320 w 279583"/>
                      <a:gd name="connsiteY2" fmla="*/ 118047 h 341884"/>
                      <a:gd name="connsiteX3" fmla="*/ 43840 w 279583"/>
                      <a:gd name="connsiteY3" fmla="*/ 1365 h 341884"/>
                      <a:gd name="connsiteX4" fmla="*/ 279583 w 279583"/>
                      <a:gd name="connsiteY4" fmla="*/ 51371 h 341884"/>
                      <a:gd name="connsiteX0" fmla="*/ 279583 w 279583"/>
                      <a:gd name="connsiteY0" fmla="*/ 355211 h 355211"/>
                      <a:gd name="connsiteX1" fmla="*/ 976 w 279583"/>
                      <a:gd name="connsiteY1" fmla="*/ 283775 h 355211"/>
                      <a:gd name="connsiteX2" fmla="*/ 84320 w 279583"/>
                      <a:gd name="connsiteY2" fmla="*/ 131374 h 355211"/>
                      <a:gd name="connsiteX3" fmla="*/ 43840 w 279583"/>
                      <a:gd name="connsiteY3" fmla="*/ 14692 h 355211"/>
                      <a:gd name="connsiteX4" fmla="*/ 279583 w 279583"/>
                      <a:gd name="connsiteY4" fmla="*/ 64698 h 355211"/>
                      <a:gd name="connsiteX0" fmla="*/ 279583 w 279583"/>
                      <a:gd name="connsiteY0" fmla="*/ 400064 h 400064"/>
                      <a:gd name="connsiteX1" fmla="*/ 976 w 279583"/>
                      <a:gd name="connsiteY1" fmla="*/ 328628 h 400064"/>
                      <a:gd name="connsiteX2" fmla="*/ 84320 w 279583"/>
                      <a:gd name="connsiteY2" fmla="*/ 176227 h 400064"/>
                      <a:gd name="connsiteX3" fmla="*/ 43840 w 279583"/>
                      <a:gd name="connsiteY3" fmla="*/ 59545 h 400064"/>
                      <a:gd name="connsiteX4" fmla="*/ 198620 w 279583"/>
                      <a:gd name="connsiteY4" fmla="*/ 14 h 400064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956" h="400050">
                        <a:moveTo>
                          <a:pt x="278956" y="400050"/>
                        </a:moveTo>
                        <a:cubicBezTo>
                          <a:pt x="236093" y="345877"/>
                          <a:pt x="8684" y="441326"/>
                          <a:pt x="349" y="328614"/>
                        </a:cubicBezTo>
                        <a:cubicBezTo>
                          <a:pt x="-7986" y="215902"/>
                          <a:pt x="136080" y="285353"/>
                          <a:pt x="143224" y="195263"/>
                        </a:cubicBezTo>
                        <a:cubicBezTo>
                          <a:pt x="150368" y="105173"/>
                          <a:pt x="26941" y="125412"/>
                          <a:pt x="43213" y="59531"/>
                        </a:cubicBezTo>
                        <a:cubicBezTo>
                          <a:pt x="59485" y="-6350"/>
                          <a:pt x="159893" y="75406"/>
                          <a:pt x="197993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5354" name="Group 5353">
                    <a:extLst>
                      <a:ext uri="{FF2B5EF4-FFF2-40B4-BE49-F238E27FC236}">
                        <a16:creationId xmlns:a16="http://schemas.microsoft.com/office/drawing/2014/main" id="{13323ADB-7A63-6020-1C16-B2A7442D2068}"/>
                      </a:ext>
                    </a:extLst>
                  </p:cNvPr>
                  <p:cNvGrpSpPr/>
                  <p:nvPr/>
                </p:nvGrpSpPr>
                <p:grpSpPr>
                  <a:xfrm rot="19117666">
                    <a:off x="12337739" y="8158384"/>
                    <a:ext cx="348695" cy="376513"/>
                    <a:chOff x="12141425" y="7575460"/>
                    <a:chExt cx="213620" cy="230662"/>
                  </a:xfrm>
                </p:grpSpPr>
                <p:grpSp>
                  <p:nvGrpSpPr>
                    <p:cNvPr id="5365" name="Group 5364">
                      <a:extLst>
                        <a:ext uri="{FF2B5EF4-FFF2-40B4-BE49-F238E27FC236}">
                          <a16:creationId xmlns:a16="http://schemas.microsoft.com/office/drawing/2014/main" id="{7BC91B44-8C91-587B-281C-E74E550F8600}"/>
                        </a:ext>
                      </a:extLst>
                    </p:cNvPr>
                    <p:cNvGrpSpPr/>
                    <p:nvPr/>
                  </p:nvGrpSpPr>
                  <p:grpSpPr>
                    <a:xfrm rot="20837172">
                      <a:off x="12193372" y="7685942"/>
                      <a:ext cx="161673" cy="120180"/>
                      <a:chOff x="12130881" y="7590875"/>
                      <a:chExt cx="161673" cy="120180"/>
                    </a:xfrm>
                    <a:solidFill>
                      <a:schemeClr val="accent4">
                        <a:lumMod val="50000"/>
                      </a:schemeClr>
                    </a:solidFill>
                  </p:grpSpPr>
                  <p:sp>
                    <p:nvSpPr>
                      <p:cNvPr id="5376" name="Oval 5375">
                        <a:extLst>
                          <a:ext uri="{FF2B5EF4-FFF2-40B4-BE49-F238E27FC236}">
                            <a16:creationId xmlns:a16="http://schemas.microsoft.com/office/drawing/2014/main" id="{E2B2A373-E294-A830-8F78-F0A3B3580E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65516" y="7590875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77" name="Oval 5376">
                        <a:extLst>
                          <a:ext uri="{FF2B5EF4-FFF2-40B4-BE49-F238E27FC236}">
                            <a16:creationId xmlns:a16="http://schemas.microsoft.com/office/drawing/2014/main" id="{8749F365-4C7C-19B5-A06F-C4973CE58A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78" name="Oval 5377">
                        <a:extLst>
                          <a:ext uri="{FF2B5EF4-FFF2-40B4-BE49-F238E27FC236}">
                            <a16:creationId xmlns:a16="http://schemas.microsoft.com/office/drawing/2014/main" id="{AF81B6B8-BED3-E8EC-C392-B71F56C4FF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0412" y="7637488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79" name="Oval 5378">
                        <a:extLst>
                          <a:ext uri="{FF2B5EF4-FFF2-40B4-BE49-F238E27FC236}">
                            <a16:creationId xmlns:a16="http://schemas.microsoft.com/office/drawing/2014/main" id="{12488C0E-36F3-CE9E-6E4E-6FA39DF375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5366" name="Oval 5365">
                      <a:extLst>
                        <a:ext uri="{FF2B5EF4-FFF2-40B4-BE49-F238E27FC236}">
                          <a16:creationId xmlns:a16="http://schemas.microsoft.com/office/drawing/2014/main" id="{3B88A4AA-9964-4CB5-1DD0-2F1951B0F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8727" y="7694131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367" name="Oval 5366">
                      <a:extLst>
                        <a:ext uri="{FF2B5EF4-FFF2-40B4-BE49-F238E27FC236}">
                          <a16:creationId xmlns:a16="http://schemas.microsoft.com/office/drawing/2014/main" id="{54B001B5-9967-E144-1B35-21386A8AA6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58148" y="7665839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368" name="Oval 5367">
                      <a:extLst>
                        <a:ext uri="{FF2B5EF4-FFF2-40B4-BE49-F238E27FC236}">
                          <a16:creationId xmlns:a16="http://schemas.microsoft.com/office/drawing/2014/main" id="{455FF661-6DB8-1A18-456A-FED58ECAEB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7783" y="7609200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369" name="Oval 5368">
                      <a:extLst>
                        <a:ext uri="{FF2B5EF4-FFF2-40B4-BE49-F238E27FC236}">
                          <a16:creationId xmlns:a16="http://schemas.microsoft.com/office/drawing/2014/main" id="{F2053FCC-37BC-6B30-9E1E-2728AD00C0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8437" y="7631643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370" name="Oval 5369">
                      <a:extLst>
                        <a:ext uri="{FF2B5EF4-FFF2-40B4-BE49-F238E27FC236}">
                          <a16:creationId xmlns:a16="http://schemas.microsoft.com/office/drawing/2014/main" id="{A4682367-C32A-E7D3-59DD-AB2098B20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41425" y="7673856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5371" name="Group 5370">
                      <a:extLst>
                        <a:ext uri="{FF2B5EF4-FFF2-40B4-BE49-F238E27FC236}">
                          <a16:creationId xmlns:a16="http://schemas.microsoft.com/office/drawing/2014/main" id="{F1450E7D-E70B-4408-CBBC-1CDB4717DC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144984" y="7575460"/>
                      <a:ext cx="161673" cy="138065"/>
                      <a:chOff x="12130881" y="7581350"/>
                      <a:chExt cx="161673" cy="138065"/>
                    </a:xfrm>
                  </p:grpSpPr>
                  <p:sp>
                    <p:nvSpPr>
                      <p:cNvPr id="5372" name="Oval 5371">
                        <a:extLst>
                          <a:ext uri="{FF2B5EF4-FFF2-40B4-BE49-F238E27FC236}">
                            <a16:creationId xmlns:a16="http://schemas.microsoft.com/office/drawing/2014/main" id="{D12EE2F0-30EC-7733-4053-EBB337B887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65516" y="7581350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73" name="Oval 5372">
                        <a:extLst>
                          <a:ext uri="{FF2B5EF4-FFF2-40B4-BE49-F238E27FC236}">
                            <a16:creationId xmlns:a16="http://schemas.microsoft.com/office/drawing/2014/main" id="{73D56877-7DDF-A773-38BF-2E19E397F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74" name="Oval 5373">
                        <a:extLst>
                          <a:ext uri="{FF2B5EF4-FFF2-40B4-BE49-F238E27FC236}">
                            <a16:creationId xmlns:a16="http://schemas.microsoft.com/office/drawing/2014/main" id="{1D99CF7F-159E-4767-07F5-D532A6AEA2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89906" y="7645848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75" name="Oval 5374">
                        <a:extLst>
                          <a:ext uri="{FF2B5EF4-FFF2-40B4-BE49-F238E27FC236}">
                            <a16:creationId xmlns:a16="http://schemas.microsoft.com/office/drawing/2014/main" id="{AC7D149E-7339-C2E5-9E0D-2B33629176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5355" name="Freeform: Shape 5354">
                    <a:extLst>
                      <a:ext uri="{FF2B5EF4-FFF2-40B4-BE49-F238E27FC236}">
                        <a16:creationId xmlns:a16="http://schemas.microsoft.com/office/drawing/2014/main" id="{40B94436-5CD3-9576-018A-724DA8789660}"/>
                      </a:ext>
                    </a:extLst>
                  </p:cNvPr>
                  <p:cNvSpPr/>
                  <p:nvPr/>
                </p:nvSpPr>
                <p:spPr>
                  <a:xfrm>
                    <a:off x="12584905" y="8370097"/>
                    <a:ext cx="245269" cy="323012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0 w 202406"/>
                      <a:gd name="connsiteY0" fmla="*/ 342902 h 342902"/>
                      <a:gd name="connsiteX1" fmla="*/ 202406 w 202406"/>
                      <a:gd name="connsiteY1" fmla="*/ 0 h 342902"/>
                      <a:gd name="connsiteX0" fmla="*/ 0 w 247649"/>
                      <a:gd name="connsiteY0" fmla="*/ 5674 h 299930"/>
                      <a:gd name="connsiteX1" fmla="*/ 247649 w 247649"/>
                      <a:gd name="connsiteY1" fmla="*/ 293804 h 299930"/>
                      <a:gd name="connsiteX0" fmla="*/ 0 w 247649"/>
                      <a:gd name="connsiteY0" fmla="*/ 5233 h 307648"/>
                      <a:gd name="connsiteX1" fmla="*/ 247649 w 247649"/>
                      <a:gd name="connsiteY1" fmla="*/ 293363 h 307648"/>
                      <a:gd name="connsiteX0" fmla="*/ 0 w 238124"/>
                      <a:gd name="connsiteY0" fmla="*/ 5285 h 303073"/>
                      <a:gd name="connsiteX1" fmla="*/ 238124 w 238124"/>
                      <a:gd name="connsiteY1" fmla="*/ 288653 h 303073"/>
                      <a:gd name="connsiteX0" fmla="*/ 0 w 240506"/>
                      <a:gd name="connsiteY0" fmla="*/ 5105 h 319098"/>
                      <a:gd name="connsiteX1" fmla="*/ 240506 w 240506"/>
                      <a:gd name="connsiteY1" fmla="*/ 305141 h 319098"/>
                      <a:gd name="connsiteX0" fmla="*/ 0 w 240506"/>
                      <a:gd name="connsiteY0" fmla="*/ 0 h 316117"/>
                      <a:gd name="connsiteX1" fmla="*/ 240506 w 240506"/>
                      <a:gd name="connsiteY1" fmla="*/ 300036 h 316117"/>
                      <a:gd name="connsiteX0" fmla="*/ 0 w 245269"/>
                      <a:gd name="connsiteY0" fmla="*/ 0 h 323012"/>
                      <a:gd name="connsiteX1" fmla="*/ 245269 w 245269"/>
                      <a:gd name="connsiteY1" fmla="*/ 307180 h 323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5269" h="323012">
                        <a:moveTo>
                          <a:pt x="0" y="0"/>
                        </a:moveTo>
                        <a:cubicBezTo>
                          <a:pt x="155575" y="13493"/>
                          <a:pt x="30162" y="405604"/>
                          <a:pt x="245269" y="30718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6" name="Freeform: Shape 5355">
                    <a:extLst>
                      <a:ext uri="{FF2B5EF4-FFF2-40B4-BE49-F238E27FC236}">
                        <a16:creationId xmlns:a16="http://schemas.microsoft.com/office/drawing/2014/main" id="{0747C756-ACBE-C5ED-29EF-BC1E3F82A0DC}"/>
                      </a:ext>
                    </a:extLst>
                  </p:cNvPr>
                  <p:cNvSpPr/>
                  <p:nvPr/>
                </p:nvSpPr>
                <p:spPr>
                  <a:xfrm rot="18440267">
                    <a:off x="12285701" y="8197062"/>
                    <a:ext cx="745579" cy="47383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  <a:gd name="connsiteX0" fmla="*/ 2555685 w 2562740"/>
                      <a:gd name="connsiteY0" fmla="*/ 904765 h 904765"/>
                      <a:gd name="connsiteX1" fmla="*/ 0 w 2562740"/>
                      <a:gd name="connsiteY1" fmla="*/ 58615 h 904765"/>
                      <a:gd name="connsiteX0" fmla="*/ 408196 w 450899"/>
                      <a:gd name="connsiteY0" fmla="*/ 683792 h 683792"/>
                      <a:gd name="connsiteX1" fmla="*/ 0 w 450899"/>
                      <a:gd name="connsiteY1" fmla="*/ 363259 h 683792"/>
                      <a:gd name="connsiteX0" fmla="*/ 412945 w 437598"/>
                      <a:gd name="connsiteY0" fmla="*/ 588306 h 588306"/>
                      <a:gd name="connsiteX1" fmla="*/ 4749 w 437598"/>
                      <a:gd name="connsiteY1" fmla="*/ 267773 h 588306"/>
                      <a:gd name="connsiteX0" fmla="*/ 712396 w 729843"/>
                      <a:gd name="connsiteY0" fmla="*/ 489420 h 746018"/>
                      <a:gd name="connsiteX1" fmla="*/ 3273 w 729843"/>
                      <a:gd name="connsiteY1" fmla="*/ 660427 h 746018"/>
                      <a:gd name="connsiteX0" fmla="*/ 712690 w 717283"/>
                      <a:gd name="connsiteY0" fmla="*/ 0 h 418110"/>
                      <a:gd name="connsiteX1" fmla="*/ 3567 w 717283"/>
                      <a:gd name="connsiteY1" fmla="*/ 171007 h 418110"/>
                      <a:gd name="connsiteX0" fmla="*/ 750162 w 754570"/>
                      <a:gd name="connsiteY0" fmla="*/ 0 h 423712"/>
                      <a:gd name="connsiteX1" fmla="*/ 3423 w 754570"/>
                      <a:gd name="connsiteY1" fmla="*/ 178710 h 423712"/>
                      <a:gd name="connsiteX0" fmla="*/ 746739 w 752438"/>
                      <a:gd name="connsiteY0" fmla="*/ 0 h 371714"/>
                      <a:gd name="connsiteX1" fmla="*/ 0 w 752438"/>
                      <a:gd name="connsiteY1" fmla="*/ 178710 h 371714"/>
                      <a:gd name="connsiteX0" fmla="*/ 730596 w 736425"/>
                      <a:gd name="connsiteY0" fmla="*/ 0 h 435479"/>
                      <a:gd name="connsiteX1" fmla="*/ 0 w 736425"/>
                      <a:gd name="connsiteY1" fmla="*/ 263438 h 435479"/>
                      <a:gd name="connsiteX0" fmla="*/ 730596 w 737521"/>
                      <a:gd name="connsiteY0" fmla="*/ 0 h 455444"/>
                      <a:gd name="connsiteX1" fmla="*/ 0 w 737521"/>
                      <a:gd name="connsiteY1" fmla="*/ 263438 h 455444"/>
                      <a:gd name="connsiteX0" fmla="*/ 761670 w 768310"/>
                      <a:gd name="connsiteY0" fmla="*/ 0 h 432928"/>
                      <a:gd name="connsiteX1" fmla="*/ 0 w 768310"/>
                      <a:gd name="connsiteY1" fmla="*/ 232416 h 432928"/>
                      <a:gd name="connsiteX0" fmla="*/ 761670 w 767972"/>
                      <a:gd name="connsiteY0" fmla="*/ 0 h 334969"/>
                      <a:gd name="connsiteX1" fmla="*/ 0 w 767972"/>
                      <a:gd name="connsiteY1" fmla="*/ 232416 h 334969"/>
                      <a:gd name="connsiteX0" fmla="*/ 723262 w 729885"/>
                      <a:gd name="connsiteY0" fmla="*/ 0 h 381714"/>
                      <a:gd name="connsiteX1" fmla="*/ 0 w 729885"/>
                      <a:gd name="connsiteY1" fmla="*/ 296305 h 381714"/>
                      <a:gd name="connsiteX0" fmla="*/ 718830 w 725492"/>
                      <a:gd name="connsiteY0" fmla="*/ 0 h 426828"/>
                      <a:gd name="connsiteX1" fmla="*/ 0 w 725492"/>
                      <a:gd name="connsiteY1" fmla="*/ 353283 h 426828"/>
                      <a:gd name="connsiteX0" fmla="*/ 718830 w 718869"/>
                      <a:gd name="connsiteY0" fmla="*/ 0 h 468230"/>
                      <a:gd name="connsiteX1" fmla="*/ 0 w 718869"/>
                      <a:gd name="connsiteY1" fmla="*/ 353283 h 468230"/>
                      <a:gd name="connsiteX0" fmla="*/ 718830 w 719815"/>
                      <a:gd name="connsiteY0" fmla="*/ 0 h 467738"/>
                      <a:gd name="connsiteX1" fmla="*/ 0 w 719815"/>
                      <a:gd name="connsiteY1" fmla="*/ 353283 h 467738"/>
                      <a:gd name="connsiteX0" fmla="*/ 718830 w 719872"/>
                      <a:gd name="connsiteY0" fmla="*/ 0 h 483292"/>
                      <a:gd name="connsiteX1" fmla="*/ 0 w 719872"/>
                      <a:gd name="connsiteY1" fmla="*/ 353283 h 483292"/>
                      <a:gd name="connsiteX0" fmla="*/ 718830 w 722927"/>
                      <a:gd name="connsiteY0" fmla="*/ 0 h 476558"/>
                      <a:gd name="connsiteX1" fmla="*/ 0 w 722927"/>
                      <a:gd name="connsiteY1" fmla="*/ 353283 h 476558"/>
                      <a:gd name="connsiteX0" fmla="*/ 742388 w 746348"/>
                      <a:gd name="connsiteY0" fmla="*/ 0 h 457939"/>
                      <a:gd name="connsiteX1" fmla="*/ 0 w 746348"/>
                      <a:gd name="connsiteY1" fmla="*/ 326329 h 457939"/>
                      <a:gd name="connsiteX0" fmla="*/ 742388 w 745634"/>
                      <a:gd name="connsiteY0" fmla="*/ 0 h 443899"/>
                      <a:gd name="connsiteX1" fmla="*/ 0 w 745634"/>
                      <a:gd name="connsiteY1" fmla="*/ 326329 h 443899"/>
                      <a:gd name="connsiteX0" fmla="*/ 742388 w 745438"/>
                      <a:gd name="connsiteY0" fmla="*/ 0 h 447157"/>
                      <a:gd name="connsiteX1" fmla="*/ 0 w 745438"/>
                      <a:gd name="connsiteY1" fmla="*/ 326329 h 447157"/>
                      <a:gd name="connsiteX0" fmla="*/ 742388 w 745460"/>
                      <a:gd name="connsiteY0" fmla="*/ 0 h 464009"/>
                      <a:gd name="connsiteX1" fmla="*/ 0 w 745460"/>
                      <a:gd name="connsiteY1" fmla="*/ 326329 h 464009"/>
                      <a:gd name="connsiteX0" fmla="*/ 742388 w 745694"/>
                      <a:gd name="connsiteY0" fmla="*/ 0 h 487257"/>
                      <a:gd name="connsiteX1" fmla="*/ 0 w 745694"/>
                      <a:gd name="connsiteY1" fmla="*/ 326329 h 487257"/>
                      <a:gd name="connsiteX0" fmla="*/ 742388 w 745650"/>
                      <a:gd name="connsiteY0" fmla="*/ 0 h 482222"/>
                      <a:gd name="connsiteX1" fmla="*/ 0 w 745650"/>
                      <a:gd name="connsiteY1" fmla="*/ 326329 h 482222"/>
                      <a:gd name="connsiteX0" fmla="*/ 742388 w 745600"/>
                      <a:gd name="connsiteY0" fmla="*/ 0 h 476349"/>
                      <a:gd name="connsiteX1" fmla="*/ 0 w 745600"/>
                      <a:gd name="connsiteY1" fmla="*/ 326329 h 476349"/>
                      <a:gd name="connsiteX0" fmla="*/ 742388 w 745579"/>
                      <a:gd name="connsiteY0" fmla="*/ 0 h 473832"/>
                      <a:gd name="connsiteX1" fmla="*/ 0 w 745579"/>
                      <a:gd name="connsiteY1" fmla="*/ 326329 h 473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5579" h="473832">
                        <a:moveTo>
                          <a:pt x="742388" y="0"/>
                        </a:moveTo>
                        <a:cubicBezTo>
                          <a:pt x="795254" y="484878"/>
                          <a:pt x="176375" y="604931"/>
                          <a:pt x="0" y="326329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4B24AC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7" name="Freeform: Shape 5356">
                    <a:extLst>
                      <a:ext uri="{FF2B5EF4-FFF2-40B4-BE49-F238E27FC236}">
                        <a16:creationId xmlns:a16="http://schemas.microsoft.com/office/drawing/2014/main" id="{EA2DB271-CD4C-8EFD-E449-0C43C09AE0EC}"/>
                      </a:ext>
                    </a:extLst>
                  </p:cNvPr>
                  <p:cNvSpPr/>
                  <p:nvPr/>
                </p:nvSpPr>
                <p:spPr>
                  <a:xfrm>
                    <a:off x="11981934" y="7856882"/>
                    <a:ext cx="1001486" cy="1001486"/>
                  </a:xfrm>
                  <a:custGeom>
                    <a:avLst/>
                    <a:gdLst>
                      <a:gd name="connsiteX0" fmla="*/ 500743 w 1001486"/>
                      <a:gd name="connsiteY0" fmla="*/ 31352 h 1001486"/>
                      <a:gd name="connsiteX1" fmla="*/ 31352 w 1001486"/>
                      <a:gd name="connsiteY1" fmla="*/ 500743 h 1001486"/>
                      <a:gd name="connsiteX2" fmla="*/ 500743 w 1001486"/>
                      <a:gd name="connsiteY2" fmla="*/ 970134 h 1001486"/>
                      <a:gd name="connsiteX3" fmla="*/ 970134 w 1001486"/>
                      <a:gd name="connsiteY3" fmla="*/ 500743 h 1001486"/>
                      <a:gd name="connsiteX4" fmla="*/ 500743 w 1001486"/>
                      <a:gd name="connsiteY4" fmla="*/ 31352 h 1001486"/>
                      <a:gd name="connsiteX5" fmla="*/ 500743 w 1001486"/>
                      <a:gd name="connsiteY5" fmla="*/ 0 h 1001486"/>
                      <a:gd name="connsiteX6" fmla="*/ 1001486 w 1001486"/>
                      <a:gd name="connsiteY6" fmla="*/ 500743 h 1001486"/>
                      <a:gd name="connsiteX7" fmla="*/ 500743 w 1001486"/>
                      <a:gd name="connsiteY7" fmla="*/ 1001486 h 1001486"/>
                      <a:gd name="connsiteX8" fmla="*/ 0 w 1001486"/>
                      <a:gd name="connsiteY8" fmla="*/ 500743 h 1001486"/>
                      <a:gd name="connsiteX9" fmla="*/ 500743 w 1001486"/>
                      <a:gd name="connsiteY9" fmla="*/ 0 h 1001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1486" h="1001486">
                        <a:moveTo>
                          <a:pt x="500743" y="31352"/>
                        </a:moveTo>
                        <a:cubicBezTo>
                          <a:pt x="241506" y="31352"/>
                          <a:pt x="31352" y="241506"/>
                          <a:pt x="31352" y="500743"/>
                        </a:cubicBezTo>
                        <a:cubicBezTo>
                          <a:pt x="31352" y="759980"/>
                          <a:pt x="241506" y="970134"/>
                          <a:pt x="500743" y="970134"/>
                        </a:cubicBezTo>
                        <a:cubicBezTo>
                          <a:pt x="759980" y="970134"/>
                          <a:pt x="970134" y="759980"/>
                          <a:pt x="970134" y="500743"/>
                        </a:cubicBezTo>
                        <a:cubicBezTo>
                          <a:pt x="970134" y="241506"/>
                          <a:pt x="759980" y="31352"/>
                          <a:pt x="500743" y="31352"/>
                        </a:cubicBezTo>
                        <a:close/>
                        <a:moveTo>
                          <a:pt x="500743" y="0"/>
                        </a:moveTo>
                        <a:cubicBezTo>
                          <a:pt x="777296" y="0"/>
                          <a:pt x="1001486" y="224190"/>
                          <a:pt x="1001486" y="500743"/>
                        </a:cubicBezTo>
                        <a:cubicBezTo>
                          <a:pt x="1001486" y="777296"/>
                          <a:pt x="777296" y="1001486"/>
                          <a:pt x="500743" y="1001486"/>
                        </a:cubicBezTo>
                        <a:cubicBezTo>
                          <a:pt x="224190" y="1001486"/>
                          <a:pt x="0" y="777296"/>
                          <a:pt x="0" y="500743"/>
                        </a:cubicBezTo>
                        <a:cubicBezTo>
                          <a:pt x="0" y="224190"/>
                          <a:pt x="224190" y="0"/>
                          <a:pt x="500743" y="0"/>
                        </a:cubicBezTo>
                        <a:close/>
                      </a:path>
                    </a:pathLst>
                  </a:cu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8" name="Freeform: Shape 5357">
                    <a:extLst>
                      <a:ext uri="{FF2B5EF4-FFF2-40B4-BE49-F238E27FC236}">
                        <a16:creationId xmlns:a16="http://schemas.microsoft.com/office/drawing/2014/main" id="{8FC2600E-077F-D230-C80B-0C6D4068C3AC}"/>
                      </a:ext>
                    </a:extLst>
                  </p:cNvPr>
                  <p:cNvSpPr/>
                  <p:nvPr/>
                </p:nvSpPr>
                <p:spPr>
                  <a:xfrm rot="456813">
                    <a:off x="12351008" y="8243887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9" name="Freeform: Shape 5358">
                    <a:extLst>
                      <a:ext uri="{FF2B5EF4-FFF2-40B4-BE49-F238E27FC236}">
                        <a16:creationId xmlns:a16="http://schemas.microsoft.com/office/drawing/2014/main" id="{C273E4DC-173A-5DB0-D925-BDF2556D2106}"/>
                      </a:ext>
                    </a:extLst>
                  </p:cNvPr>
                  <p:cNvSpPr/>
                  <p:nvPr/>
                </p:nvSpPr>
                <p:spPr>
                  <a:xfrm rot="1524366">
                    <a:off x="12439115" y="8198643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0" name="Freeform: Shape 5359">
                    <a:extLst>
                      <a:ext uri="{FF2B5EF4-FFF2-40B4-BE49-F238E27FC236}">
                        <a16:creationId xmlns:a16="http://schemas.microsoft.com/office/drawing/2014/main" id="{22F68523-D5F0-A234-EAC3-85E0EFE1399B}"/>
                      </a:ext>
                    </a:extLst>
                  </p:cNvPr>
                  <p:cNvSpPr/>
                  <p:nvPr/>
                </p:nvSpPr>
                <p:spPr>
                  <a:xfrm rot="2679253">
                    <a:off x="12370058" y="8329611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1" name="Freeform: Shape 5360">
                    <a:extLst>
                      <a:ext uri="{FF2B5EF4-FFF2-40B4-BE49-F238E27FC236}">
                        <a16:creationId xmlns:a16="http://schemas.microsoft.com/office/drawing/2014/main" id="{936ED1B7-B3E2-4119-5262-8EB2C489DB0B}"/>
                      </a:ext>
                    </a:extLst>
                  </p:cNvPr>
                  <p:cNvSpPr/>
                  <p:nvPr/>
                </p:nvSpPr>
                <p:spPr>
                  <a:xfrm rot="2679253">
                    <a:off x="12460546" y="8284368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2" name="Freeform: Shape 5361">
                    <a:extLst>
                      <a:ext uri="{FF2B5EF4-FFF2-40B4-BE49-F238E27FC236}">
                        <a16:creationId xmlns:a16="http://schemas.microsoft.com/office/drawing/2014/main" id="{E999339F-F724-9F79-BCF8-15EEEF9BD9F2}"/>
                      </a:ext>
                    </a:extLst>
                  </p:cNvPr>
                  <p:cNvSpPr/>
                  <p:nvPr/>
                </p:nvSpPr>
                <p:spPr>
                  <a:xfrm>
                    <a:off x="11994357" y="7862138"/>
                    <a:ext cx="573881" cy="417470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73881" h="417470">
                        <a:moveTo>
                          <a:pt x="0" y="417470"/>
                        </a:moveTo>
                        <a:cubicBezTo>
                          <a:pt x="66675" y="84889"/>
                          <a:pt x="359568" y="-33382"/>
                          <a:pt x="573881" y="7894"/>
                        </a:cubicBezTo>
                      </a:path>
                    </a:pathLst>
                  </a:custGeom>
                  <a:noFill/>
                  <a:ln cap="rnd">
                    <a:solidFill>
                      <a:srgbClr val="915CF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3" name="Freeform: Shape 5362">
                    <a:extLst>
                      <a:ext uri="{FF2B5EF4-FFF2-40B4-BE49-F238E27FC236}">
                        <a16:creationId xmlns:a16="http://schemas.microsoft.com/office/drawing/2014/main" id="{8C4A7804-467B-C6E9-DEE7-A8F8EF6588AA}"/>
                      </a:ext>
                    </a:extLst>
                  </p:cNvPr>
                  <p:cNvSpPr/>
                  <p:nvPr/>
                </p:nvSpPr>
                <p:spPr>
                  <a:xfrm>
                    <a:off x="12170569" y="7870032"/>
                    <a:ext cx="228600" cy="102394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  <a:gd name="connsiteX0" fmla="*/ 0 w 285750"/>
                      <a:gd name="connsiteY0" fmla="*/ 570847 h 570847"/>
                      <a:gd name="connsiteX1" fmla="*/ 285750 w 285750"/>
                      <a:gd name="connsiteY1" fmla="*/ 4109 h 570847"/>
                      <a:gd name="connsiteX0" fmla="*/ 0 w 285750"/>
                      <a:gd name="connsiteY0" fmla="*/ 566738 h 566738"/>
                      <a:gd name="connsiteX1" fmla="*/ 285750 w 285750"/>
                      <a:gd name="connsiteY1" fmla="*/ 0 h 566738"/>
                      <a:gd name="connsiteX0" fmla="*/ 0 w 257175"/>
                      <a:gd name="connsiteY0" fmla="*/ 179120 h 179120"/>
                      <a:gd name="connsiteX1" fmla="*/ 257175 w 257175"/>
                      <a:gd name="connsiteY1" fmla="*/ 71964 h 179120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28600" h="102394">
                        <a:moveTo>
                          <a:pt x="0" y="102394"/>
                        </a:moveTo>
                        <a:cubicBezTo>
                          <a:pt x="73819" y="46038"/>
                          <a:pt x="135730" y="13492"/>
                          <a:pt x="228600" y="0"/>
                        </a:cubicBezTo>
                      </a:path>
                    </a:pathLst>
                  </a:custGeom>
                  <a:noFill/>
                  <a:ln cap="rnd">
                    <a:solidFill>
                      <a:schemeClr val="bg1">
                        <a:alpha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4" name="Oval 5363">
                    <a:extLst>
                      <a:ext uri="{FF2B5EF4-FFF2-40B4-BE49-F238E27FC236}">
                        <a16:creationId xmlns:a16="http://schemas.microsoft.com/office/drawing/2014/main" id="{496B3100-1C65-D634-B3B5-C66AB190F0B0}"/>
                      </a:ext>
                    </a:extLst>
                  </p:cNvPr>
                  <p:cNvSpPr/>
                  <p:nvPr/>
                </p:nvSpPr>
                <p:spPr>
                  <a:xfrm>
                    <a:off x="12155044" y="8005265"/>
                    <a:ext cx="286987" cy="286987"/>
                  </a:xfrm>
                  <a:prstGeom prst="ellipse">
                    <a:avLst/>
                  </a:prstGeom>
                  <a:solidFill>
                    <a:srgbClr val="A46BF9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5345" name="Freeform: Shape 5344">
                  <a:extLst>
                    <a:ext uri="{FF2B5EF4-FFF2-40B4-BE49-F238E27FC236}">
                      <a16:creationId xmlns:a16="http://schemas.microsoft.com/office/drawing/2014/main" id="{CA88CA7C-2BB0-F23D-370F-91DB3D3BD8AB}"/>
                    </a:ext>
                  </a:extLst>
                </p:cNvPr>
                <p:cNvSpPr/>
                <p:nvPr/>
              </p:nvSpPr>
              <p:spPr>
                <a:xfrm>
                  <a:off x="12153900" y="8215256"/>
                  <a:ext cx="90488" cy="66732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488" h="66732">
                      <a:moveTo>
                        <a:pt x="90488" y="66732"/>
                      </a:moveTo>
                      <a:cubicBezTo>
                        <a:pt x="86519" y="23870"/>
                        <a:pt x="39688" y="-9469"/>
                        <a:pt x="0" y="2438"/>
                      </a:cubicBezTo>
                    </a:path>
                  </a:pathLst>
                </a:custGeom>
                <a:noFill/>
                <a:ln cap="rnd">
                  <a:solidFill>
                    <a:srgbClr val="17ACD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46" name="Freeform: Shape 5345">
                  <a:extLst>
                    <a:ext uri="{FF2B5EF4-FFF2-40B4-BE49-F238E27FC236}">
                      <a16:creationId xmlns:a16="http://schemas.microsoft.com/office/drawing/2014/main" id="{9CFBCDD0-8E0F-085F-05EF-0663CA67261A}"/>
                    </a:ext>
                  </a:extLst>
                </p:cNvPr>
                <p:cNvSpPr/>
                <p:nvPr/>
              </p:nvSpPr>
              <p:spPr>
                <a:xfrm>
                  <a:off x="12553461" y="7943849"/>
                  <a:ext cx="14777" cy="95250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  <a:gd name="connsiteX0" fmla="*/ 366713 w 366713"/>
                    <a:gd name="connsiteY0" fmla="*/ 2559 h 481190"/>
                    <a:gd name="connsiteX1" fmla="*/ 0 w 366713"/>
                    <a:gd name="connsiteY1" fmla="*/ 481190 h 481190"/>
                    <a:gd name="connsiteX0" fmla="*/ 246 w 18868"/>
                    <a:gd name="connsiteY0" fmla="*/ 8845 h 104095"/>
                    <a:gd name="connsiteX1" fmla="*/ 2627 w 18868"/>
                    <a:gd name="connsiteY1" fmla="*/ 104095 h 104095"/>
                    <a:gd name="connsiteX0" fmla="*/ 10240 w 12621"/>
                    <a:gd name="connsiteY0" fmla="*/ 11826 h 107076"/>
                    <a:gd name="connsiteX1" fmla="*/ 12621 w 12621"/>
                    <a:gd name="connsiteY1" fmla="*/ 107076 h 107076"/>
                    <a:gd name="connsiteX0" fmla="*/ 12396 w 14777"/>
                    <a:gd name="connsiteY0" fmla="*/ 0 h 95250"/>
                    <a:gd name="connsiteX1" fmla="*/ 14777 w 14777"/>
                    <a:gd name="connsiteY1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77" h="95250">
                      <a:moveTo>
                        <a:pt x="12396" y="0"/>
                      </a:moveTo>
                      <a:cubicBezTo>
                        <a:pt x="1283" y="23813"/>
                        <a:pt x="-9829" y="40481"/>
                        <a:pt x="14777" y="95250"/>
                      </a:cubicBezTo>
                    </a:path>
                  </a:pathLst>
                </a:custGeom>
                <a:noFill/>
                <a:ln cap="rnd">
                  <a:solidFill>
                    <a:srgbClr val="1193B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343" name="Freeform: Shape 5342">
                <a:extLst>
                  <a:ext uri="{FF2B5EF4-FFF2-40B4-BE49-F238E27FC236}">
                    <a16:creationId xmlns:a16="http://schemas.microsoft.com/office/drawing/2014/main" id="{126C4091-690C-EF08-7906-BACB2F8ACC01}"/>
                  </a:ext>
                </a:extLst>
              </p:cNvPr>
              <p:cNvSpPr/>
              <p:nvPr/>
            </p:nvSpPr>
            <p:spPr>
              <a:xfrm>
                <a:off x="12300122" y="8079509"/>
                <a:ext cx="916847" cy="911143"/>
              </a:xfrm>
              <a:custGeom>
                <a:avLst/>
                <a:gdLst>
                  <a:gd name="connsiteX0" fmla="*/ 701921 w 916847"/>
                  <a:gd name="connsiteY0" fmla="*/ 0 h 911143"/>
                  <a:gd name="connsiteX1" fmla="*/ 770183 w 916847"/>
                  <a:gd name="connsiteY1" fmla="*/ 56321 h 911143"/>
                  <a:gd name="connsiteX2" fmla="*/ 916847 w 916847"/>
                  <a:gd name="connsiteY2" fmla="*/ 410400 h 911143"/>
                  <a:gd name="connsiteX3" fmla="*/ 416104 w 916847"/>
                  <a:gd name="connsiteY3" fmla="*/ 911143 h 911143"/>
                  <a:gd name="connsiteX4" fmla="*/ 880 w 916847"/>
                  <a:gd name="connsiteY4" fmla="*/ 690370 h 911143"/>
                  <a:gd name="connsiteX5" fmla="*/ 0 w 916847"/>
                  <a:gd name="connsiteY5" fmla="*/ 688749 h 911143"/>
                  <a:gd name="connsiteX6" fmla="*/ 10963 w 916847"/>
                  <a:gd name="connsiteY6" fmla="*/ 692185 h 911143"/>
                  <a:gd name="connsiteX7" fmla="*/ 508323 w 916847"/>
                  <a:gd name="connsiteY7" fmla="*/ 550583 h 911143"/>
                  <a:gd name="connsiteX8" fmla="*/ 715048 w 916847"/>
                  <a:gd name="connsiteY8" fmla="*/ 76576 h 9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6847" h="911143">
                    <a:moveTo>
                      <a:pt x="701921" y="0"/>
                    </a:moveTo>
                    <a:lnTo>
                      <a:pt x="770183" y="56321"/>
                    </a:lnTo>
                    <a:cubicBezTo>
                      <a:pt x="860800" y="146938"/>
                      <a:pt x="916847" y="272124"/>
                      <a:pt x="916847" y="410400"/>
                    </a:cubicBezTo>
                    <a:cubicBezTo>
                      <a:pt x="916847" y="686953"/>
                      <a:pt x="692657" y="911143"/>
                      <a:pt x="416104" y="911143"/>
                    </a:cubicBezTo>
                    <a:cubicBezTo>
                      <a:pt x="243258" y="911143"/>
                      <a:pt x="90867" y="823569"/>
                      <a:pt x="880" y="690370"/>
                    </a:cubicBezTo>
                    <a:lnTo>
                      <a:pt x="0" y="688749"/>
                    </a:lnTo>
                    <a:lnTo>
                      <a:pt x="10963" y="692185"/>
                    </a:lnTo>
                    <a:cubicBezTo>
                      <a:pt x="174931" y="725752"/>
                      <a:pt x="361778" y="678713"/>
                      <a:pt x="508323" y="550583"/>
                    </a:cubicBezTo>
                    <a:cubicBezTo>
                      <a:pt x="654868" y="422453"/>
                      <a:pt x="726428" y="243558"/>
                      <a:pt x="715048" y="76576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19" name="Group 5218">
              <a:extLst>
                <a:ext uri="{FF2B5EF4-FFF2-40B4-BE49-F238E27FC236}">
                  <a16:creationId xmlns:a16="http://schemas.microsoft.com/office/drawing/2014/main" id="{614CDFD0-29CF-FD7A-A77F-00148536D4B0}"/>
                </a:ext>
              </a:extLst>
            </p:cNvPr>
            <p:cNvGrpSpPr/>
            <p:nvPr/>
          </p:nvGrpSpPr>
          <p:grpSpPr>
            <a:xfrm>
              <a:off x="12830841" y="7171110"/>
              <a:ext cx="372042" cy="337282"/>
              <a:chOff x="12260804" y="7493690"/>
              <a:chExt cx="372042" cy="337282"/>
            </a:xfrm>
          </p:grpSpPr>
          <p:sp>
            <p:nvSpPr>
              <p:cNvPr id="5336" name="Rectangle 3065">
                <a:extLst>
                  <a:ext uri="{FF2B5EF4-FFF2-40B4-BE49-F238E27FC236}">
                    <a16:creationId xmlns:a16="http://schemas.microsoft.com/office/drawing/2014/main" id="{A3571501-03D1-CF3F-1336-B930ABC55102}"/>
                  </a:ext>
                </a:extLst>
              </p:cNvPr>
              <p:cNvSpPr/>
              <p:nvPr/>
            </p:nvSpPr>
            <p:spPr>
              <a:xfrm>
                <a:off x="12261650" y="7499534"/>
                <a:ext cx="365977" cy="320641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9258 w 434637"/>
                  <a:gd name="connsiteY0" fmla="*/ 394692 h 479411"/>
                  <a:gd name="connsiteX1" fmla="*/ 357529 w 434637"/>
                  <a:gd name="connsiteY1" fmla="*/ 23216 h 479411"/>
                  <a:gd name="connsiteX2" fmla="*/ 428965 w 434637"/>
                  <a:gd name="connsiteY2" fmla="*/ 30363 h 479411"/>
                  <a:gd name="connsiteX3" fmla="*/ 47358 w 434637"/>
                  <a:gd name="connsiteY3" fmla="*/ 470894 h 479411"/>
                  <a:gd name="connsiteX4" fmla="*/ 9258 w 434637"/>
                  <a:gd name="connsiteY4" fmla="*/ 394692 h 479411"/>
                  <a:gd name="connsiteX0" fmla="*/ 15736 w 412540"/>
                  <a:gd name="connsiteY0" fmla="*/ 425648 h 479411"/>
                  <a:gd name="connsiteX1" fmla="*/ 335432 w 412540"/>
                  <a:gd name="connsiteY1" fmla="*/ 23216 h 479411"/>
                  <a:gd name="connsiteX2" fmla="*/ 406868 w 412540"/>
                  <a:gd name="connsiteY2" fmla="*/ 30363 h 479411"/>
                  <a:gd name="connsiteX3" fmla="*/ 25261 w 412540"/>
                  <a:gd name="connsiteY3" fmla="*/ 470894 h 479411"/>
                  <a:gd name="connsiteX4" fmla="*/ 15736 w 412540"/>
                  <a:gd name="connsiteY4" fmla="*/ 425648 h 479411"/>
                  <a:gd name="connsiteX0" fmla="*/ 17549 w 409591"/>
                  <a:gd name="connsiteY0" fmla="*/ 416123 h 479411"/>
                  <a:gd name="connsiteX1" fmla="*/ 332483 w 409591"/>
                  <a:gd name="connsiteY1" fmla="*/ 23216 h 479411"/>
                  <a:gd name="connsiteX2" fmla="*/ 403919 w 409591"/>
                  <a:gd name="connsiteY2" fmla="*/ 30363 h 479411"/>
                  <a:gd name="connsiteX3" fmla="*/ 22312 w 409591"/>
                  <a:gd name="connsiteY3" fmla="*/ 470894 h 479411"/>
                  <a:gd name="connsiteX4" fmla="*/ 17549 w 409591"/>
                  <a:gd name="connsiteY4" fmla="*/ 416123 h 479411"/>
                  <a:gd name="connsiteX0" fmla="*/ 23535 w 415577"/>
                  <a:gd name="connsiteY0" fmla="*/ 416123 h 479411"/>
                  <a:gd name="connsiteX1" fmla="*/ 338469 w 415577"/>
                  <a:gd name="connsiteY1" fmla="*/ 23216 h 479411"/>
                  <a:gd name="connsiteX2" fmla="*/ 409905 w 415577"/>
                  <a:gd name="connsiteY2" fmla="*/ 30363 h 479411"/>
                  <a:gd name="connsiteX3" fmla="*/ 28298 w 415577"/>
                  <a:gd name="connsiteY3" fmla="*/ 470894 h 479411"/>
                  <a:gd name="connsiteX4" fmla="*/ 23535 w 415577"/>
                  <a:gd name="connsiteY4" fmla="*/ 416123 h 479411"/>
                  <a:gd name="connsiteX0" fmla="*/ 20088 w 412238"/>
                  <a:gd name="connsiteY0" fmla="*/ 416123 h 486267"/>
                  <a:gd name="connsiteX1" fmla="*/ 335022 w 412238"/>
                  <a:gd name="connsiteY1" fmla="*/ 23216 h 486267"/>
                  <a:gd name="connsiteX2" fmla="*/ 406458 w 412238"/>
                  <a:gd name="connsiteY2" fmla="*/ 30363 h 486267"/>
                  <a:gd name="connsiteX3" fmla="*/ 31995 w 412238"/>
                  <a:gd name="connsiteY3" fmla="*/ 478038 h 486267"/>
                  <a:gd name="connsiteX4" fmla="*/ 20088 w 412238"/>
                  <a:gd name="connsiteY4" fmla="*/ 416123 h 486267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358447"/>
                  <a:gd name="connsiteY0" fmla="*/ 260033 h 346611"/>
                  <a:gd name="connsiteX1" fmla="*/ 306447 w 358447"/>
                  <a:gd name="connsiteY1" fmla="*/ 17145 h 346611"/>
                  <a:gd name="connsiteX2" fmla="*/ 351689 w 358447"/>
                  <a:gd name="connsiteY2" fmla="*/ 38579 h 346611"/>
                  <a:gd name="connsiteX3" fmla="*/ 31995 w 358447"/>
                  <a:gd name="connsiteY3" fmla="*/ 321948 h 346611"/>
                  <a:gd name="connsiteX4" fmla="*/ 20088 w 358447"/>
                  <a:gd name="connsiteY4" fmla="*/ 260033 h 346611"/>
                  <a:gd name="connsiteX0" fmla="*/ 20088 w 365445"/>
                  <a:gd name="connsiteY0" fmla="*/ 267323 h 350682"/>
                  <a:gd name="connsiteX1" fmla="*/ 306447 w 365445"/>
                  <a:gd name="connsiteY1" fmla="*/ 24435 h 350682"/>
                  <a:gd name="connsiteX2" fmla="*/ 358833 w 365445"/>
                  <a:gd name="connsiteY2" fmla="*/ 29201 h 350682"/>
                  <a:gd name="connsiteX3" fmla="*/ 31995 w 365445"/>
                  <a:gd name="connsiteY3" fmla="*/ 329238 h 350682"/>
                  <a:gd name="connsiteX4" fmla="*/ 20088 w 365445"/>
                  <a:gd name="connsiteY4" fmla="*/ 267323 h 350682"/>
                  <a:gd name="connsiteX0" fmla="*/ 20088 w 365445"/>
                  <a:gd name="connsiteY0" fmla="*/ 259762 h 343121"/>
                  <a:gd name="connsiteX1" fmla="*/ 306447 w 365445"/>
                  <a:gd name="connsiteY1" fmla="*/ 16874 h 343121"/>
                  <a:gd name="connsiteX2" fmla="*/ 358833 w 365445"/>
                  <a:gd name="connsiteY2" fmla="*/ 21640 h 343121"/>
                  <a:gd name="connsiteX3" fmla="*/ 31995 w 365445"/>
                  <a:gd name="connsiteY3" fmla="*/ 321677 h 343121"/>
                  <a:gd name="connsiteX4" fmla="*/ 20088 w 365445"/>
                  <a:gd name="connsiteY4" fmla="*/ 259762 h 343121"/>
                  <a:gd name="connsiteX0" fmla="*/ 20088 w 372449"/>
                  <a:gd name="connsiteY0" fmla="*/ 258084 h 342308"/>
                  <a:gd name="connsiteX1" fmla="*/ 306447 w 372449"/>
                  <a:gd name="connsiteY1" fmla="*/ 15196 h 342308"/>
                  <a:gd name="connsiteX2" fmla="*/ 365977 w 372449"/>
                  <a:gd name="connsiteY2" fmla="*/ 24725 h 342308"/>
                  <a:gd name="connsiteX3" fmla="*/ 31995 w 372449"/>
                  <a:gd name="connsiteY3" fmla="*/ 319999 h 342308"/>
                  <a:gd name="connsiteX4" fmla="*/ 20088 w 372449"/>
                  <a:gd name="connsiteY4" fmla="*/ 258084 h 342308"/>
                  <a:gd name="connsiteX0" fmla="*/ 20088 w 365977"/>
                  <a:gd name="connsiteY0" fmla="*/ 258084 h 326754"/>
                  <a:gd name="connsiteX1" fmla="*/ 306447 w 365977"/>
                  <a:gd name="connsiteY1" fmla="*/ 15196 h 326754"/>
                  <a:gd name="connsiteX2" fmla="*/ 365977 w 365977"/>
                  <a:gd name="connsiteY2" fmla="*/ 24725 h 326754"/>
                  <a:gd name="connsiteX3" fmla="*/ 31995 w 365977"/>
                  <a:gd name="connsiteY3" fmla="*/ 319999 h 326754"/>
                  <a:gd name="connsiteX4" fmla="*/ 20088 w 365977"/>
                  <a:gd name="connsiteY4" fmla="*/ 258084 h 326754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977" h="320641">
                    <a:moveTo>
                      <a:pt x="20088" y="258084"/>
                    </a:moveTo>
                    <a:cubicBezTo>
                      <a:pt x="113953" y="246177"/>
                      <a:pt x="305450" y="155690"/>
                      <a:pt x="306447" y="15196"/>
                    </a:cubicBezTo>
                    <a:cubicBezTo>
                      <a:pt x="326291" y="-13379"/>
                      <a:pt x="350896" y="3294"/>
                      <a:pt x="365977" y="24725"/>
                    </a:cubicBezTo>
                    <a:cubicBezTo>
                      <a:pt x="345930" y="164425"/>
                      <a:pt x="213965" y="292217"/>
                      <a:pt x="31995" y="319999"/>
                    </a:cubicBezTo>
                    <a:cubicBezTo>
                      <a:pt x="-9280" y="327937"/>
                      <a:pt x="-7693" y="259672"/>
                      <a:pt x="20088" y="258084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337" name="Group 5336">
                <a:extLst>
                  <a:ext uri="{FF2B5EF4-FFF2-40B4-BE49-F238E27FC236}">
                    <a16:creationId xmlns:a16="http://schemas.microsoft.com/office/drawing/2014/main" id="{852D4773-D47F-D120-21BE-61BF3ED0DE29}"/>
                  </a:ext>
                </a:extLst>
              </p:cNvPr>
              <p:cNvGrpSpPr/>
              <p:nvPr/>
            </p:nvGrpSpPr>
            <p:grpSpPr>
              <a:xfrm>
                <a:off x="12260804" y="7493690"/>
                <a:ext cx="372042" cy="337282"/>
                <a:chOff x="12260804" y="7493690"/>
                <a:chExt cx="372042" cy="337282"/>
              </a:xfrm>
            </p:grpSpPr>
            <p:sp>
              <p:nvSpPr>
                <p:cNvPr id="5338" name="Freeform: Shape 5337">
                  <a:extLst>
                    <a:ext uri="{FF2B5EF4-FFF2-40B4-BE49-F238E27FC236}">
                      <a16:creationId xmlns:a16="http://schemas.microsoft.com/office/drawing/2014/main" id="{AA079AE7-1FD9-E54C-2F81-585AAD556F0E}"/>
                    </a:ext>
                  </a:extLst>
                </p:cNvPr>
                <p:cNvSpPr/>
                <p:nvPr/>
              </p:nvSpPr>
              <p:spPr>
                <a:xfrm>
                  <a:off x="12304737" y="7547194"/>
                  <a:ext cx="322263" cy="274637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2263" h="274637">
                      <a:moveTo>
                        <a:pt x="322263" y="0"/>
                      </a:moveTo>
                      <a:cubicBezTo>
                        <a:pt x="294482" y="127000"/>
                        <a:pt x="184151" y="239711"/>
                        <a:pt x="0" y="274637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39" name="Freeform: Shape 5338">
                  <a:extLst>
                    <a:ext uri="{FF2B5EF4-FFF2-40B4-BE49-F238E27FC236}">
                      <a16:creationId xmlns:a16="http://schemas.microsoft.com/office/drawing/2014/main" id="{F1565D7F-F162-7AAF-B27A-ECA1CA286F37}"/>
                    </a:ext>
                  </a:extLst>
                </p:cNvPr>
                <p:cNvSpPr/>
                <p:nvPr/>
              </p:nvSpPr>
              <p:spPr>
                <a:xfrm>
                  <a:off x="12280924" y="7523382"/>
                  <a:ext cx="281782" cy="234156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1782" h="234156">
                      <a:moveTo>
                        <a:pt x="281782" y="0"/>
                      </a:moveTo>
                      <a:cubicBezTo>
                        <a:pt x="249238" y="127000"/>
                        <a:pt x="169863" y="194468"/>
                        <a:pt x="0" y="234156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40" name="Freeform: Shape 5339">
                  <a:extLst>
                    <a:ext uri="{FF2B5EF4-FFF2-40B4-BE49-F238E27FC236}">
                      <a16:creationId xmlns:a16="http://schemas.microsoft.com/office/drawing/2014/main" id="{043240E7-8241-A889-1585-618166E05044}"/>
                    </a:ext>
                  </a:extLst>
                </p:cNvPr>
                <p:cNvSpPr/>
                <p:nvPr/>
              </p:nvSpPr>
              <p:spPr>
                <a:xfrm rot="560670">
                  <a:off x="12565414" y="7493690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41" name="Freeform: Shape 5340">
                  <a:extLst>
                    <a:ext uri="{FF2B5EF4-FFF2-40B4-BE49-F238E27FC236}">
                      <a16:creationId xmlns:a16="http://schemas.microsoft.com/office/drawing/2014/main" id="{E23C887C-42F8-6ECA-E05E-11923E1BFC85}"/>
                    </a:ext>
                  </a:extLst>
                </p:cNvPr>
                <p:cNvSpPr/>
                <p:nvPr/>
              </p:nvSpPr>
              <p:spPr>
                <a:xfrm rot="14094483">
                  <a:off x="12246387" y="7780166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220" name="Group 5219">
              <a:extLst>
                <a:ext uri="{FF2B5EF4-FFF2-40B4-BE49-F238E27FC236}">
                  <a16:creationId xmlns:a16="http://schemas.microsoft.com/office/drawing/2014/main" id="{8219DC26-FBF2-C64C-554D-418A96A73E9D}"/>
                </a:ext>
              </a:extLst>
            </p:cNvPr>
            <p:cNvGrpSpPr/>
            <p:nvPr/>
          </p:nvGrpSpPr>
          <p:grpSpPr>
            <a:xfrm>
              <a:off x="12642958" y="6938055"/>
              <a:ext cx="462280" cy="469607"/>
              <a:chOff x="12072921" y="7260635"/>
              <a:chExt cx="462280" cy="469607"/>
            </a:xfrm>
          </p:grpSpPr>
          <p:sp>
            <p:nvSpPr>
              <p:cNvPr id="5330" name="Rectangle 3065">
                <a:extLst>
                  <a:ext uri="{FF2B5EF4-FFF2-40B4-BE49-F238E27FC236}">
                    <a16:creationId xmlns:a16="http://schemas.microsoft.com/office/drawing/2014/main" id="{D47E4536-2F0D-677F-9955-7A697912AD29}"/>
                  </a:ext>
                </a:extLst>
              </p:cNvPr>
              <p:cNvSpPr/>
              <p:nvPr/>
            </p:nvSpPr>
            <p:spPr>
              <a:xfrm>
                <a:off x="12079651" y="7262214"/>
                <a:ext cx="452610" cy="468028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610" h="468028">
                    <a:moveTo>
                      <a:pt x="27911" y="394692"/>
                    </a:moveTo>
                    <a:cubicBezTo>
                      <a:pt x="93201" y="406597"/>
                      <a:pt x="422810" y="339923"/>
                      <a:pt x="376182" y="23216"/>
                    </a:cubicBezTo>
                    <a:cubicBezTo>
                      <a:pt x="396026" y="-5359"/>
                      <a:pt x="442062" y="-12500"/>
                      <a:pt x="447618" y="30363"/>
                    </a:cubicBezTo>
                    <a:cubicBezTo>
                      <a:pt x="501390" y="377232"/>
                      <a:pt x="105107" y="505024"/>
                      <a:pt x="13624" y="458987"/>
                    </a:cubicBezTo>
                    <a:cubicBezTo>
                      <a:pt x="-10982" y="426443"/>
                      <a:pt x="130" y="396280"/>
                      <a:pt x="27911" y="394692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331" name="Group 5330">
                <a:extLst>
                  <a:ext uri="{FF2B5EF4-FFF2-40B4-BE49-F238E27FC236}">
                    <a16:creationId xmlns:a16="http://schemas.microsoft.com/office/drawing/2014/main" id="{CE75BFE0-5320-240F-5B6A-C442A720FAE6}"/>
                  </a:ext>
                </a:extLst>
              </p:cNvPr>
              <p:cNvGrpSpPr/>
              <p:nvPr/>
            </p:nvGrpSpPr>
            <p:grpSpPr>
              <a:xfrm>
                <a:off x="12072921" y="7260635"/>
                <a:ext cx="462280" cy="465521"/>
                <a:chOff x="12072921" y="7260635"/>
                <a:chExt cx="462280" cy="465521"/>
              </a:xfrm>
            </p:grpSpPr>
            <p:sp>
              <p:nvSpPr>
                <p:cNvPr id="5332" name="Freeform: Shape 5331">
                  <a:extLst>
                    <a:ext uri="{FF2B5EF4-FFF2-40B4-BE49-F238E27FC236}">
                      <a16:creationId xmlns:a16="http://schemas.microsoft.com/office/drawing/2014/main" id="{D62875AF-53E5-3D6B-3EC7-7BB571C9CD56}"/>
                    </a:ext>
                  </a:extLst>
                </p:cNvPr>
                <p:cNvSpPr/>
                <p:nvPr/>
              </p:nvSpPr>
              <p:spPr>
                <a:xfrm>
                  <a:off x="12104710" y="7292400"/>
                  <a:ext cx="430491" cy="43250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0491" h="432500">
                      <a:moveTo>
                        <a:pt x="424656" y="0"/>
                      </a:moveTo>
                      <a:cubicBezTo>
                        <a:pt x="473075" y="284163"/>
                        <a:pt x="210344" y="444499"/>
                        <a:pt x="0" y="43179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33" name="Freeform: Shape 5332">
                  <a:extLst>
                    <a:ext uri="{FF2B5EF4-FFF2-40B4-BE49-F238E27FC236}">
                      <a16:creationId xmlns:a16="http://schemas.microsoft.com/office/drawing/2014/main" id="{B504CB85-2788-1BCB-ACCB-2A8F24ECEF6F}"/>
                    </a:ext>
                  </a:extLst>
                </p:cNvPr>
                <p:cNvSpPr/>
                <p:nvPr/>
              </p:nvSpPr>
              <p:spPr>
                <a:xfrm>
                  <a:off x="12452371" y="7260635"/>
                  <a:ext cx="74612" cy="389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612" h="38903">
                      <a:moveTo>
                        <a:pt x="74612" y="38903"/>
                      </a:moveTo>
                      <a:cubicBezTo>
                        <a:pt x="73025" y="-12691"/>
                        <a:pt x="5556" y="-11897"/>
                        <a:pt x="0" y="34934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34" name="Freeform: Shape 5333">
                  <a:extLst>
                    <a:ext uri="{FF2B5EF4-FFF2-40B4-BE49-F238E27FC236}">
                      <a16:creationId xmlns:a16="http://schemas.microsoft.com/office/drawing/2014/main" id="{2851BF42-2D87-2E69-5B00-5CF7B53BF99D}"/>
                    </a:ext>
                  </a:extLst>
                </p:cNvPr>
                <p:cNvSpPr/>
                <p:nvPr/>
              </p:nvSpPr>
              <p:spPr>
                <a:xfrm>
                  <a:off x="12116617" y="7297162"/>
                  <a:ext cx="336625" cy="355875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6625" h="355875">
                      <a:moveTo>
                        <a:pt x="334169" y="0"/>
                      </a:moveTo>
                      <a:cubicBezTo>
                        <a:pt x="363539" y="284164"/>
                        <a:pt x="122239" y="361155"/>
                        <a:pt x="0" y="35560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35" name="Freeform: Shape 5334">
                  <a:extLst>
                    <a:ext uri="{FF2B5EF4-FFF2-40B4-BE49-F238E27FC236}">
                      <a16:creationId xmlns:a16="http://schemas.microsoft.com/office/drawing/2014/main" id="{49AB1DE6-E57F-6B11-58D0-7C3EDE831013}"/>
                    </a:ext>
                  </a:extLst>
                </p:cNvPr>
                <p:cNvSpPr/>
                <p:nvPr/>
              </p:nvSpPr>
              <p:spPr>
                <a:xfrm rot="15941138">
                  <a:off x="12057506" y="7669952"/>
                  <a:ext cx="71619" cy="407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619" h="40790">
                      <a:moveTo>
                        <a:pt x="71342" y="40790"/>
                      </a:moveTo>
                      <a:cubicBezTo>
                        <a:pt x="76342" y="-3143"/>
                        <a:pt x="12322" y="-16417"/>
                        <a:pt x="0" y="25128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5221" name="Oval 5220">
              <a:extLst>
                <a:ext uri="{FF2B5EF4-FFF2-40B4-BE49-F238E27FC236}">
                  <a16:creationId xmlns:a16="http://schemas.microsoft.com/office/drawing/2014/main" id="{F591D5CD-83FB-9990-8312-7D1589152740}"/>
                </a:ext>
              </a:extLst>
            </p:cNvPr>
            <p:cNvSpPr/>
            <p:nvPr/>
          </p:nvSpPr>
          <p:spPr>
            <a:xfrm>
              <a:off x="13384270" y="7294245"/>
              <a:ext cx="139914" cy="139914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22" name="Group 5221">
              <a:extLst>
                <a:ext uri="{FF2B5EF4-FFF2-40B4-BE49-F238E27FC236}">
                  <a16:creationId xmlns:a16="http://schemas.microsoft.com/office/drawing/2014/main" id="{F6931497-472E-0921-5A7D-7F9D30BF0DDD}"/>
                </a:ext>
              </a:extLst>
            </p:cNvPr>
            <p:cNvGrpSpPr/>
            <p:nvPr/>
          </p:nvGrpSpPr>
          <p:grpSpPr>
            <a:xfrm>
              <a:off x="12540581" y="7480774"/>
              <a:ext cx="316142" cy="172452"/>
              <a:chOff x="11970544" y="7803354"/>
              <a:chExt cx="316142" cy="172452"/>
            </a:xfrm>
          </p:grpSpPr>
          <p:sp>
            <p:nvSpPr>
              <p:cNvPr id="5326" name="Freeform: Shape 5325">
                <a:extLst>
                  <a:ext uri="{FF2B5EF4-FFF2-40B4-BE49-F238E27FC236}">
                    <a16:creationId xmlns:a16="http://schemas.microsoft.com/office/drawing/2014/main" id="{E5D3A341-A3E9-7A06-3B89-71F14A59862C}"/>
                  </a:ext>
                </a:extLst>
              </p:cNvPr>
              <p:cNvSpPr/>
              <p:nvPr/>
            </p:nvSpPr>
            <p:spPr>
              <a:xfrm>
                <a:off x="11970544" y="7848599"/>
                <a:ext cx="121444" cy="104776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444" h="104776">
                    <a:moveTo>
                      <a:pt x="0" y="0"/>
                    </a:moveTo>
                    <a:lnTo>
                      <a:pt x="121444" y="104776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27" name="Freeform: Shape 5326">
                <a:extLst>
                  <a:ext uri="{FF2B5EF4-FFF2-40B4-BE49-F238E27FC236}">
                    <a16:creationId xmlns:a16="http://schemas.microsoft.com/office/drawing/2014/main" id="{EC8981E1-2A5C-AEA4-6C12-425E720C8881}"/>
                  </a:ext>
                </a:extLst>
              </p:cNvPr>
              <p:cNvSpPr/>
              <p:nvPr/>
            </p:nvSpPr>
            <p:spPr>
              <a:xfrm>
                <a:off x="12096751" y="7922418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28" name="Rectangle 3077">
                <a:extLst>
                  <a:ext uri="{FF2B5EF4-FFF2-40B4-BE49-F238E27FC236}">
                    <a16:creationId xmlns:a16="http://schemas.microsoft.com/office/drawing/2014/main" id="{3BFC3F1E-D5FE-E543-93D4-754FE0A35BF2}"/>
                  </a:ext>
                </a:extLst>
              </p:cNvPr>
              <p:cNvSpPr/>
              <p:nvPr/>
            </p:nvSpPr>
            <p:spPr>
              <a:xfrm>
                <a:off x="11984833" y="7817642"/>
                <a:ext cx="298700" cy="156643"/>
              </a:xfrm>
              <a:custGeom>
                <a:avLst/>
                <a:gdLst>
                  <a:gd name="connsiteX0" fmla="*/ 0 w 320905"/>
                  <a:gd name="connsiteY0" fmla="*/ 0 h 185740"/>
                  <a:gd name="connsiteX1" fmla="*/ 320905 w 320905"/>
                  <a:gd name="connsiteY1" fmla="*/ 0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20905"/>
                  <a:gd name="connsiteY0" fmla="*/ 0 h 185740"/>
                  <a:gd name="connsiteX1" fmla="*/ 216130 w 320905"/>
                  <a:gd name="connsiteY1" fmla="*/ 14288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11380"/>
                  <a:gd name="connsiteY0" fmla="*/ 0 h 185740"/>
                  <a:gd name="connsiteX1" fmla="*/ 216130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85740"/>
                  <a:gd name="connsiteX1" fmla="*/ 225655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40496"/>
                  <a:gd name="connsiteX1" fmla="*/ 225655 w 311380"/>
                  <a:gd name="connsiteY1" fmla="*/ 14288 h 140496"/>
                  <a:gd name="connsiteX2" fmla="*/ 311380 w 311380"/>
                  <a:gd name="connsiteY2" fmla="*/ 123827 h 140496"/>
                  <a:gd name="connsiteX3" fmla="*/ 104775 w 311380"/>
                  <a:gd name="connsiteY3" fmla="*/ 140496 h 140496"/>
                  <a:gd name="connsiteX4" fmla="*/ 0 w 311380"/>
                  <a:gd name="connsiteY4" fmla="*/ 0 h 140496"/>
                  <a:gd name="connsiteX0" fmla="*/ 0 w 311380"/>
                  <a:gd name="connsiteY0" fmla="*/ 0 h 150021"/>
                  <a:gd name="connsiteX1" fmla="*/ 225655 w 311380"/>
                  <a:gd name="connsiteY1" fmla="*/ 14288 h 150021"/>
                  <a:gd name="connsiteX2" fmla="*/ 311380 w 311380"/>
                  <a:gd name="connsiteY2" fmla="*/ 123827 h 150021"/>
                  <a:gd name="connsiteX3" fmla="*/ 109537 w 311380"/>
                  <a:gd name="connsiteY3" fmla="*/ 150021 h 150021"/>
                  <a:gd name="connsiteX4" fmla="*/ 0 w 311380"/>
                  <a:gd name="connsiteY4" fmla="*/ 0 h 150021"/>
                  <a:gd name="connsiteX0" fmla="*/ 0 w 292330"/>
                  <a:gd name="connsiteY0" fmla="*/ 35719 h 135733"/>
                  <a:gd name="connsiteX1" fmla="*/ 206605 w 292330"/>
                  <a:gd name="connsiteY1" fmla="*/ 0 h 135733"/>
                  <a:gd name="connsiteX2" fmla="*/ 292330 w 292330"/>
                  <a:gd name="connsiteY2" fmla="*/ 109539 h 135733"/>
                  <a:gd name="connsiteX3" fmla="*/ 90487 w 292330"/>
                  <a:gd name="connsiteY3" fmla="*/ 135733 h 135733"/>
                  <a:gd name="connsiteX4" fmla="*/ 0 w 292330"/>
                  <a:gd name="connsiteY4" fmla="*/ 35719 h 135733"/>
                  <a:gd name="connsiteX0" fmla="*/ 0 w 292330"/>
                  <a:gd name="connsiteY0" fmla="*/ 35719 h 152315"/>
                  <a:gd name="connsiteX1" fmla="*/ 206605 w 292330"/>
                  <a:gd name="connsiteY1" fmla="*/ 0 h 152315"/>
                  <a:gd name="connsiteX2" fmla="*/ 292330 w 292330"/>
                  <a:gd name="connsiteY2" fmla="*/ 109539 h 152315"/>
                  <a:gd name="connsiteX3" fmla="*/ 90487 w 292330"/>
                  <a:gd name="connsiteY3" fmla="*/ 135733 h 152315"/>
                  <a:gd name="connsiteX4" fmla="*/ 0 w 292330"/>
                  <a:gd name="connsiteY4" fmla="*/ 35719 h 152315"/>
                  <a:gd name="connsiteX0" fmla="*/ 0 w 293785"/>
                  <a:gd name="connsiteY0" fmla="*/ 35719 h 156643"/>
                  <a:gd name="connsiteX1" fmla="*/ 206605 w 293785"/>
                  <a:gd name="connsiteY1" fmla="*/ 0 h 156643"/>
                  <a:gd name="connsiteX2" fmla="*/ 292330 w 293785"/>
                  <a:gd name="connsiteY2" fmla="*/ 109539 h 156643"/>
                  <a:gd name="connsiteX3" fmla="*/ 90487 w 293785"/>
                  <a:gd name="connsiteY3" fmla="*/ 135733 h 156643"/>
                  <a:gd name="connsiteX4" fmla="*/ 0 w 293785"/>
                  <a:gd name="connsiteY4" fmla="*/ 35719 h 156643"/>
                  <a:gd name="connsiteX0" fmla="*/ 0 w 298547"/>
                  <a:gd name="connsiteY0" fmla="*/ 35719 h 156643"/>
                  <a:gd name="connsiteX1" fmla="*/ 211367 w 298547"/>
                  <a:gd name="connsiteY1" fmla="*/ 0 h 156643"/>
                  <a:gd name="connsiteX2" fmla="*/ 297092 w 298547"/>
                  <a:gd name="connsiteY2" fmla="*/ 109539 h 156643"/>
                  <a:gd name="connsiteX3" fmla="*/ 95249 w 298547"/>
                  <a:gd name="connsiteY3" fmla="*/ 135733 h 156643"/>
                  <a:gd name="connsiteX4" fmla="*/ 0 w 298547"/>
                  <a:gd name="connsiteY4" fmla="*/ 35719 h 156643"/>
                  <a:gd name="connsiteX0" fmla="*/ 0 w 298700"/>
                  <a:gd name="connsiteY0" fmla="*/ 35719 h 156643"/>
                  <a:gd name="connsiteX1" fmla="*/ 211367 w 298700"/>
                  <a:gd name="connsiteY1" fmla="*/ 0 h 156643"/>
                  <a:gd name="connsiteX2" fmla="*/ 297092 w 298700"/>
                  <a:gd name="connsiteY2" fmla="*/ 109539 h 156643"/>
                  <a:gd name="connsiteX3" fmla="*/ 104774 w 298700"/>
                  <a:gd name="connsiteY3" fmla="*/ 135733 h 156643"/>
                  <a:gd name="connsiteX4" fmla="*/ 0 w 298700"/>
                  <a:gd name="connsiteY4" fmla="*/ 35719 h 15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700" h="156643">
                    <a:moveTo>
                      <a:pt x="0" y="35719"/>
                    </a:moveTo>
                    <a:lnTo>
                      <a:pt x="211367" y="0"/>
                    </a:lnTo>
                    <a:lnTo>
                      <a:pt x="297092" y="109539"/>
                    </a:lnTo>
                    <a:cubicBezTo>
                      <a:pt x="310774" y="142082"/>
                      <a:pt x="236348" y="181770"/>
                      <a:pt x="104774" y="135733"/>
                    </a:cubicBezTo>
                    <a:lnTo>
                      <a:pt x="0" y="3571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29" name="Freeform: Shape 5328">
                <a:extLst>
                  <a:ext uri="{FF2B5EF4-FFF2-40B4-BE49-F238E27FC236}">
                    <a16:creationId xmlns:a16="http://schemas.microsoft.com/office/drawing/2014/main" id="{065EF449-5B90-36BB-EC08-0D201E33125B}"/>
                  </a:ext>
                </a:extLst>
              </p:cNvPr>
              <p:cNvSpPr/>
              <p:nvPr/>
            </p:nvSpPr>
            <p:spPr>
              <a:xfrm>
                <a:off x="12194381" y="7803354"/>
                <a:ext cx="88106" cy="114301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83344"/>
                  <a:gd name="connsiteY0" fmla="*/ 0 h 128589"/>
                  <a:gd name="connsiteX1" fmla="*/ 83344 w 83344"/>
                  <a:gd name="connsiteY1" fmla="*/ 128589 h 128589"/>
                  <a:gd name="connsiteX0" fmla="*/ 0 w 73819"/>
                  <a:gd name="connsiteY0" fmla="*/ 0 h 104776"/>
                  <a:gd name="connsiteX1" fmla="*/ 73819 w 73819"/>
                  <a:gd name="connsiteY1" fmla="*/ 104776 h 104776"/>
                  <a:gd name="connsiteX0" fmla="*/ 0 w 73819"/>
                  <a:gd name="connsiteY0" fmla="*/ 0 h 116682"/>
                  <a:gd name="connsiteX1" fmla="*/ 73819 w 73819"/>
                  <a:gd name="connsiteY1" fmla="*/ 116682 h 116682"/>
                  <a:gd name="connsiteX0" fmla="*/ 0 w 85725"/>
                  <a:gd name="connsiteY0" fmla="*/ 0 h 140495"/>
                  <a:gd name="connsiteX1" fmla="*/ 85725 w 85725"/>
                  <a:gd name="connsiteY1" fmla="*/ 140495 h 140495"/>
                  <a:gd name="connsiteX0" fmla="*/ 0 w 88106"/>
                  <a:gd name="connsiteY0" fmla="*/ 0 h 114301"/>
                  <a:gd name="connsiteX1" fmla="*/ 88106 w 88106"/>
                  <a:gd name="connsiteY1" fmla="*/ 114301 h 11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106" h="114301">
                    <a:moveTo>
                      <a:pt x="0" y="0"/>
                    </a:moveTo>
                    <a:lnTo>
                      <a:pt x="88106" y="114301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23" name="Group 5222">
              <a:extLst>
                <a:ext uri="{FF2B5EF4-FFF2-40B4-BE49-F238E27FC236}">
                  <a16:creationId xmlns:a16="http://schemas.microsoft.com/office/drawing/2014/main" id="{B4769AFE-7347-2C47-7848-4A9E856ADF66}"/>
                </a:ext>
              </a:extLst>
            </p:cNvPr>
            <p:cNvGrpSpPr/>
            <p:nvPr/>
          </p:nvGrpSpPr>
          <p:grpSpPr>
            <a:xfrm>
              <a:off x="12530596" y="7462220"/>
              <a:ext cx="244206" cy="88456"/>
              <a:chOff x="11960559" y="7784800"/>
              <a:chExt cx="244206" cy="88456"/>
            </a:xfrm>
          </p:grpSpPr>
          <p:sp>
            <p:nvSpPr>
              <p:cNvPr id="5320" name="Rectangle 3065">
                <a:extLst>
                  <a:ext uri="{FF2B5EF4-FFF2-40B4-BE49-F238E27FC236}">
                    <a16:creationId xmlns:a16="http://schemas.microsoft.com/office/drawing/2014/main" id="{A92E0C8C-A4D1-D1A0-8DAA-0177378110CB}"/>
                  </a:ext>
                </a:extLst>
              </p:cNvPr>
              <p:cNvSpPr/>
              <p:nvPr/>
            </p:nvSpPr>
            <p:spPr>
              <a:xfrm>
                <a:off x="11960559" y="7786687"/>
                <a:ext cx="241917" cy="84539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917" h="84539">
                    <a:moveTo>
                      <a:pt x="23665" y="0"/>
                    </a:moveTo>
                    <a:cubicBezTo>
                      <a:pt x="88955" y="11906"/>
                      <a:pt x="149483" y="21432"/>
                      <a:pt x="217154" y="9525"/>
                    </a:cubicBezTo>
                    <a:cubicBezTo>
                      <a:pt x="251285" y="14288"/>
                      <a:pt x="244934" y="52388"/>
                      <a:pt x="229059" y="71439"/>
                    </a:cubicBezTo>
                    <a:cubicBezTo>
                      <a:pt x="154244" y="82552"/>
                      <a:pt x="96098" y="100807"/>
                      <a:pt x="4615" y="54770"/>
                    </a:cubicBezTo>
                    <a:cubicBezTo>
                      <a:pt x="-8085" y="26988"/>
                      <a:pt x="7790" y="6351"/>
                      <a:pt x="23665" y="0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321" name="Group 5320">
                <a:extLst>
                  <a:ext uri="{FF2B5EF4-FFF2-40B4-BE49-F238E27FC236}">
                    <a16:creationId xmlns:a16="http://schemas.microsoft.com/office/drawing/2014/main" id="{FB992F12-925C-474D-43C4-95FFEE292B97}"/>
                  </a:ext>
                </a:extLst>
              </p:cNvPr>
              <p:cNvGrpSpPr/>
              <p:nvPr/>
            </p:nvGrpSpPr>
            <p:grpSpPr>
              <a:xfrm>
                <a:off x="11960765" y="7784800"/>
                <a:ext cx="244000" cy="88456"/>
                <a:chOff x="11960765" y="7784800"/>
                <a:chExt cx="244000" cy="88456"/>
              </a:xfrm>
            </p:grpSpPr>
            <p:sp>
              <p:nvSpPr>
                <p:cNvPr id="5322" name="Freeform: Shape 5321">
                  <a:extLst>
                    <a:ext uri="{FF2B5EF4-FFF2-40B4-BE49-F238E27FC236}">
                      <a16:creationId xmlns:a16="http://schemas.microsoft.com/office/drawing/2014/main" id="{0BB73B32-3ACB-88CD-9CC6-03D4E021EB16}"/>
                    </a:ext>
                  </a:extLst>
                </p:cNvPr>
                <p:cNvSpPr/>
                <p:nvPr/>
              </p:nvSpPr>
              <p:spPr>
                <a:xfrm>
                  <a:off x="12005914" y="7790306"/>
                  <a:ext cx="153194" cy="10551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322263 w 322263"/>
                    <a:gd name="connsiteY0" fmla="*/ 0 h 146050"/>
                    <a:gd name="connsiteX1" fmla="*/ 0 w 322263"/>
                    <a:gd name="connsiteY1" fmla="*/ 146050 h 146050"/>
                    <a:gd name="connsiteX0" fmla="*/ 157957 w 157957"/>
                    <a:gd name="connsiteY0" fmla="*/ 17025 h 63516"/>
                    <a:gd name="connsiteX1" fmla="*/ 0 w 157957"/>
                    <a:gd name="connsiteY1" fmla="*/ 5913 h 63516"/>
                    <a:gd name="connsiteX0" fmla="*/ 157957 w 157957"/>
                    <a:gd name="connsiteY0" fmla="*/ 11112 h 71338"/>
                    <a:gd name="connsiteX1" fmla="*/ 0 w 157957"/>
                    <a:gd name="connsiteY1" fmla="*/ 0 h 71338"/>
                    <a:gd name="connsiteX0" fmla="*/ 157957 w 157957"/>
                    <a:gd name="connsiteY0" fmla="*/ 11112 h 15466"/>
                    <a:gd name="connsiteX1" fmla="*/ 0 w 157957"/>
                    <a:gd name="connsiteY1" fmla="*/ 0 h 15466"/>
                    <a:gd name="connsiteX0" fmla="*/ 157957 w 157957"/>
                    <a:gd name="connsiteY0" fmla="*/ 11112 h 11112"/>
                    <a:gd name="connsiteX1" fmla="*/ 0 w 157957"/>
                    <a:gd name="connsiteY1" fmla="*/ 0 h 11112"/>
                    <a:gd name="connsiteX0" fmla="*/ 157957 w 157957"/>
                    <a:gd name="connsiteY0" fmla="*/ 11112 h 15110"/>
                    <a:gd name="connsiteX1" fmla="*/ 0 w 157957"/>
                    <a:gd name="connsiteY1" fmla="*/ 0 h 15110"/>
                    <a:gd name="connsiteX0" fmla="*/ 157957 w 157957"/>
                    <a:gd name="connsiteY0" fmla="*/ 11112 h 14192"/>
                    <a:gd name="connsiteX1" fmla="*/ 0 w 157957"/>
                    <a:gd name="connsiteY1" fmla="*/ 0 h 14192"/>
                    <a:gd name="connsiteX0" fmla="*/ 153194 w 153194"/>
                    <a:gd name="connsiteY0" fmla="*/ 6349 h 10551"/>
                    <a:gd name="connsiteX1" fmla="*/ 0 w 153194"/>
                    <a:gd name="connsiteY1" fmla="*/ 0 h 10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194" h="10551">
                      <a:moveTo>
                        <a:pt x="153194" y="6349"/>
                      </a:moveTo>
                      <a:cubicBezTo>
                        <a:pt x="123030" y="14286"/>
                        <a:pt x="31751" y="10317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23" name="Freeform: Shape 5322">
                  <a:extLst>
                    <a:ext uri="{FF2B5EF4-FFF2-40B4-BE49-F238E27FC236}">
                      <a16:creationId xmlns:a16="http://schemas.microsoft.com/office/drawing/2014/main" id="{AEF92DC0-1ED3-A194-0EE4-0940D6BA6332}"/>
                    </a:ext>
                  </a:extLst>
                </p:cNvPr>
                <p:cNvSpPr/>
                <p:nvPr/>
              </p:nvSpPr>
              <p:spPr>
                <a:xfrm rot="16997521">
                  <a:off x="11946348" y="7799217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24" name="Freeform: Shape 5323">
                  <a:extLst>
                    <a:ext uri="{FF2B5EF4-FFF2-40B4-BE49-F238E27FC236}">
                      <a16:creationId xmlns:a16="http://schemas.microsoft.com/office/drawing/2014/main" id="{FAB3D8CB-4B67-8646-D9F1-190C7D71AC5F}"/>
                    </a:ext>
                  </a:extLst>
                </p:cNvPr>
                <p:cNvSpPr/>
                <p:nvPr/>
              </p:nvSpPr>
              <p:spPr>
                <a:xfrm rot="3775094">
                  <a:off x="12148698" y="7803254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25" name="Freeform: Shape 5324">
                  <a:extLst>
                    <a:ext uri="{FF2B5EF4-FFF2-40B4-BE49-F238E27FC236}">
                      <a16:creationId xmlns:a16="http://schemas.microsoft.com/office/drawing/2014/main" id="{893657D1-1243-41DC-5D82-A04A60BA6C41}"/>
                    </a:ext>
                  </a:extLst>
                </p:cNvPr>
                <p:cNvSpPr/>
                <p:nvPr/>
              </p:nvSpPr>
              <p:spPr>
                <a:xfrm>
                  <a:off x="11979306" y="7852676"/>
                  <a:ext cx="193676" cy="2058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  <a:gd name="connsiteX0" fmla="*/ 196057 w 196057"/>
                    <a:gd name="connsiteY0" fmla="*/ 22842 h 68814"/>
                    <a:gd name="connsiteX1" fmla="*/ 0 w 196057"/>
                    <a:gd name="connsiteY1" fmla="*/ 4585 h 68814"/>
                    <a:gd name="connsiteX0" fmla="*/ 196057 w 196057"/>
                    <a:gd name="connsiteY0" fmla="*/ 28336 h 30547"/>
                    <a:gd name="connsiteX1" fmla="*/ 0 w 196057"/>
                    <a:gd name="connsiteY1" fmla="*/ 10079 h 30547"/>
                    <a:gd name="connsiteX0" fmla="*/ 196057 w 196057"/>
                    <a:gd name="connsiteY0" fmla="*/ 18257 h 25182"/>
                    <a:gd name="connsiteX1" fmla="*/ 0 w 196057"/>
                    <a:gd name="connsiteY1" fmla="*/ 0 h 25182"/>
                    <a:gd name="connsiteX0" fmla="*/ 188913 w 188913"/>
                    <a:gd name="connsiteY0" fmla="*/ 15876 h 23405"/>
                    <a:gd name="connsiteX1" fmla="*/ 0 w 188913"/>
                    <a:gd name="connsiteY1" fmla="*/ 0 h 23405"/>
                    <a:gd name="connsiteX0" fmla="*/ 188913 w 188913"/>
                    <a:gd name="connsiteY0" fmla="*/ 15876 h 22398"/>
                    <a:gd name="connsiteX1" fmla="*/ 0 w 188913"/>
                    <a:gd name="connsiteY1" fmla="*/ 0 h 22398"/>
                    <a:gd name="connsiteX0" fmla="*/ 193676 w 193676"/>
                    <a:gd name="connsiteY0" fmla="*/ 13495 h 20580"/>
                    <a:gd name="connsiteX1" fmla="*/ 0 w 193676"/>
                    <a:gd name="connsiteY1" fmla="*/ 0 h 2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676" h="20580">
                      <a:moveTo>
                        <a:pt x="193676" y="13495"/>
                      </a:moveTo>
                      <a:cubicBezTo>
                        <a:pt x="99220" y="28576"/>
                        <a:pt x="41276" y="17462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224" name="Group 5223">
              <a:extLst>
                <a:ext uri="{FF2B5EF4-FFF2-40B4-BE49-F238E27FC236}">
                  <a16:creationId xmlns:a16="http://schemas.microsoft.com/office/drawing/2014/main" id="{F689097D-FD02-5C04-2833-EC8E0B84A714}"/>
                </a:ext>
              </a:extLst>
            </p:cNvPr>
            <p:cNvGrpSpPr/>
            <p:nvPr/>
          </p:nvGrpSpPr>
          <p:grpSpPr>
            <a:xfrm rot="1100068">
              <a:off x="13764507" y="7129145"/>
              <a:ext cx="138662" cy="138662"/>
              <a:chOff x="13194470" y="7451725"/>
              <a:chExt cx="138662" cy="138662"/>
            </a:xfrm>
          </p:grpSpPr>
          <p:sp>
            <p:nvSpPr>
              <p:cNvPr id="5318" name="Rectangle: Rounded Corners 5317">
                <a:extLst>
                  <a:ext uri="{FF2B5EF4-FFF2-40B4-BE49-F238E27FC236}">
                    <a16:creationId xmlns:a16="http://schemas.microsoft.com/office/drawing/2014/main" id="{C90C84DC-96F4-A7AE-38A3-305C8889404E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19" name="Rectangle: Rounded Corners 5318">
                <a:extLst>
                  <a:ext uri="{FF2B5EF4-FFF2-40B4-BE49-F238E27FC236}">
                    <a16:creationId xmlns:a16="http://schemas.microsoft.com/office/drawing/2014/main" id="{DA200452-5C27-B60B-CFE1-AA48D8294995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25" name="Group 5224">
              <a:extLst>
                <a:ext uri="{FF2B5EF4-FFF2-40B4-BE49-F238E27FC236}">
                  <a16:creationId xmlns:a16="http://schemas.microsoft.com/office/drawing/2014/main" id="{72EEEB7D-1AC2-2AD2-CB1E-363C3B400507}"/>
                </a:ext>
              </a:extLst>
            </p:cNvPr>
            <p:cNvGrpSpPr/>
            <p:nvPr/>
          </p:nvGrpSpPr>
          <p:grpSpPr>
            <a:xfrm rot="21179313">
              <a:off x="14046041" y="6840003"/>
              <a:ext cx="93946" cy="93946"/>
              <a:chOff x="13194470" y="7451725"/>
              <a:chExt cx="138662" cy="138662"/>
            </a:xfrm>
          </p:grpSpPr>
          <p:sp>
            <p:nvSpPr>
              <p:cNvPr id="5316" name="Rectangle: Rounded Corners 5315">
                <a:extLst>
                  <a:ext uri="{FF2B5EF4-FFF2-40B4-BE49-F238E27FC236}">
                    <a16:creationId xmlns:a16="http://schemas.microsoft.com/office/drawing/2014/main" id="{7D732FA5-9269-3E77-1EEA-C9D710A60077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17" name="Rectangle: Rounded Corners 5316">
                <a:extLst>
                  <a:ext uri="{FF2B5EF4-FFF2-40B4-BE49-F238E27FC236}">
                    <a16:creationId xmlns:a16="http://schemas.microsoft.com/office/drawing/2014/main" id="{3428384F-AE6E-268E-0C3A-2236A3C1A043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26" name="Group 5225">
              <a:extLst>
                <a:ext uri="{FF2B5EF4-FFF2-40B4-BE49-F238E27FC236}">
                  <a16:creationId xmlns:a16="http://schemas.microsoft.com/office/drawing/2014/main" id="{FCA6C951-D1A6-C12C-0D9C-E84E1B790C8E}"/>
                </a:ext>
              </a:extLst>
            </p:cNvPr>
            <p:cNvGrpSpPr/>
            <p:nvPr/>
          </p:nvGrpSpPr>
          <p:grpSpPr>
            <a:xfrm rot="20994095">
              <a:off x="13417391" y="7316253"/>
              <a:ext cx="93946" cy="93946"/>
              <a:chOff x="13194470" y="7451725"/>
              <a:chExt cx="138662" cy="138662"/>
            </a:xfrm>
          </p:grpSpPr>
          <p:sp>
            <p:nvSpPr>
              <p:cNvPr id="5314" name="Rectangle: Rounded Corners 5313">
                <a:extLst>
                  <a:ext uri="{FF2B5EF4-FFF2-40B4-BE49-F238E27FC236}">
                    <a16:creationId xmlns:a16="http://schemas.microsoft.com/office/drawing/2014/main" id="{949085EC-AD48-EFEA-5802-5A21E54E05FA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15" name="Rectangle: Rounded Corners 5314">
                <a:extLst>
                  <a:ext uri="{FF2B5EF4-FFF2-40B4-BE49-F238E27FC236}">
                    <a16:creationId xmlns:a16="http://schemas.microsoft.com/office/drawing/2014/main" id="{4F861000-9079-5C69-F4A5-26B97B5D3676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27" name="Group 5226">
              <a:extLst>
                <a:ext uri="{FF2B5EF4-FFF2-40B4-BE49-F238E27FC236}">
                  <a16:creationId xmlns:a16="http://schemas.microsoft.com/office/drawing/2014/main" id="{950EDB9E-AC8F-68C5-824B-E362BB3E5615}"/>
                </a:ext>
              </a:extLst>
            </p:cNvPr>
            <p:cNvGrpSpPr/>
            <p:nvPr/>
          </p:nvGrpSpPr>
          <p:grpSpPr>
            <a:xfrm rot="21208863" flipV="1">
              <a:off x="13842181" y="7615813"/>
              <a:ext cx="69156" cy="69156"/>
              <a:chOff x="13194470" y="7451725"/>
              <a:chExt cx="138662" cy="138662"/>
            </a:xfrm>
          </p:grpSpPr>
          <p:sp>
            <p:nvSpPr>
              <p:cNvPr id="5312" name="Rectangle: Rounded Corners 5311">
                <a:extLst>
                  <a:ext uri="{FF2B5EF4-FFF2-40B4-BE49-F238E27FC236}">
                    <a16:creationId xmlns:a16="http://schemas.microsoft.com/office/drawing/2014/main" id="{86AD378E-5282-903D-F70C-458318F739E3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13" name="Rectangle: Rounded Corners 5312">
                <a:extLst>
                  <a:ext uri="{FF2B5EF4-FFF2-40B4-BE49-F238E27FC236}">
                    <a16:creationId xmlns:a16="http://schemas.microsoft.com/office/drawing/2014/main" id="{4BD1E3CE-D381-121A-7D38-49A9DEE4CC55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28" name="Group 5227">
              <a:extLst>
                <a:ext uri="{FF2B5EF4-FFF2-40B4-BE49-F238E27FC236}">
                  <a16:creationId xmlns:a16="http://schemas.microsoft.com/office/drawing/2014/main" id="{099BB5B1-6EF7-7980-94BD-ED9BEF3AB980}"/>
                </a:ext>
              </a:extLst>
            </p:cNvPr>
            <p:cNvGrpSpPr/>
            <p:nvPr/>
          </p:nvGrpSpPr>
          <p:grpSpPr>
            <a:xfrm>
              <a:off x="12715110" y="7634075"/>
              <a:ext cx="1526910" cy="1451475"/>
              <a:chOff x="12145073" y="7956655"/>
              <a:chExt cx="1526910" cy="1451475"/>
            </a:xfrm>
          </p:grpSpPr>
          <p:sp>
            <p:nvSpPr>
              <p:cNvPr id="5264" name="Freeform: Shape 5263">
                <a:extLst>
                  <a:ext uri="{FF2B5EF4-FFF2-40B4-BE49-F238E27FC236}">
                    <a16:creationId xmlns:a16="http://schemas.microsoft.com/office/drawing/2014/main" id="{36107B77-7F0A-1CF6-115A-71208E056AA2}"/>
                  </a:ext>
                </a:extLst>
              </p:cNvPr>
              <p:cNvSpPr/>
              <p:nvPr/>
            </p:nvSpPr>
            <p:spPr>
              <a:xfrm>
                <a:off x="12152581" y="9019790"/>
                <a:ext cx="302418" cy="3429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2418" h="342900">
                    <a:moveTo>
                      <a:pt x="0" y="0"/>
                    </a:moveTo>
                    <a:cubicBezTo>
                      <a:pt x="47625" y="57150"/>
                      <a:pt x="235743" y="261937"/>
                      <a:pt x="302418" y="342900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5" name="Freeform: Shape 5264">
                <a:extLst>
                  <a:ext uri="{FF2B5EF4-FFF2-40B4-BE49-F238E27FC236}">
                    <a16:creationId xmlns:a16="http://schemas.microsoft.com/office/drawing/2014/main" id="{1FD07F01-B78A-BEC1-E6EA-6FB268887BA2}"/>
                  </a:ext>
                </a:extLst>
              </p:cNvPr>
              <p:cNvSpPr/>
              <p:nvPr/>
            </p:nvSpPr>
            <p:spPr>
              <a:xfrm>
                <a:off x="13336982" y="8410194"/>
                <a:ext cx="70643" cy="25717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643" h="257175">
                    <a:moveTo>
                      <a:pt x="0" y="0"/>
                    </a:moveTo>
                    <a:lnTo>
                      <a:pt x="70643" y="25717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6" name="Freeform: Shape 5265">
                <a:extLst>
                  <a:ext uri="{FF2B5EF4-FFF2-40B4-BE49-F238E27FC236}">
                    <a16:creationId xmlns:a16="http://schemas.microsoft.com/office/drawing/2014/main" id="{DE9FD9B2-185B-6679-788A-0046FDDA0C39}"/>
                  </a:ext>
                </a:extLst>
              </p:cNvPr>
              <p:cNvSpPr/>
              <p:nvPr/>
            </p:nvSpPr>
            <p:spPr>
              <a:xfrm>
                <a:off x="12669313" y="9226957"/>
                <a:ext cx="133350" cy="16192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161925">
                    <a:moveTo>
                      <a:pt x="0" y="0"/>
                    </a:moveTo>
                    <a:cubicBezTo>
                      <a:pt x="47625" y="57150"/>
                      <a:pt x="66675" y="80962"/>
                      <a:pt x="133350" y="161925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7" name="Freeform: Shape 5266">
                <a:extLst>
                  <a:ext uri="{FF2B5EF4-FFF2-40B4-BE49-F238E27FC236}">
                    <a16:creationId xmlns:a16="http://schemas.microsoft.com/office/drawing/2014/main" id="{FEF44C93-1170-C881-0312-863572E914DD}"/>
                  </a:ext>
                </a:extLst>
              </p:cNvPr>
              <p:cNvSpPr/>
              <p:nvPr/>
            </p:nvSpPr>
            <p:spPr>
              <a:xfrm>
                <a:off x="13473947" y="8289437"/>
                <a:ext cx="109537" cy="414339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276226"/>
                  <a:gd name="connsiteY0" fmla="*/ 0 h 923926"/>
                  <a:gd name="connsiteX1" fmla="*/ 276226 w 276226"/>
                  <a:gd name="connsiteY1" fmla="*/ 923926 h 923926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145256"/>
                  <a:gd name="connsiteY0" fmla="*/ 0 h 557214"/>
                  <a:gd name="connsiteX1" fmla="*/ 145256 w 145256"/>
                  <a:gd name="connsiteY1" fmla="*/ 557214 h 557214"/>
                  <a:gd name="connsiteX0" fmla="*/ 0 w 142874"/>
                  <a:gd name="connsiteY0" fmla="*/ 0 h 535783"/>
                  <a:gd name="connsiteX1" fmla="*/ 142874 w 142874"/>
                  <a:gd name="connsiteY1" fmla="*/ 535783 h 535783"/>
                  <a:gd name="connsiteX0" fmla="*/ 0 w 109537"/>
                  <a:gd name="connsiteY0" fmla="*/ 0 h 414339"/>
                  <a:gd name="connsiteX1" fmla="*/ 109537 w 109537"/>
                  <a:gd name="connsiteY1" fmla="*/ 414339 h 41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537" h="414339">
                    <a:moveTo>
                      <a:pt x="0" y="0"/>
                    </a:moveTo>
                    <a:lnTo>
                      <a:pt x="109537" y="414339"/>
                    </a:lnTo>
                  </a:path>
                </a:pathLst>
              </a:custGeom>
              <a:noFill/>
              <a:ln cap="rnd">
                <a:solidFill>
                  <a:srgbClr val="ED8F4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8" name="Freeform: Shape 5267">
                <a:extLst>
                  <a:ext uri="{FF2B5EF4-FFF2-40B4-BE49-F238E27FC236}">
                    <a16:creationId xmlns:a16="http://schemas.microsoft.com/office/drawing/2014/main" id="{8DD9A4DD-4A99-C1C9-1CE2-4FA66F8D9EA7}"/>
                  </a:ext>
                </a:extLst>
              </p:cNvPr>
              <p:cNvSpPr/>
              <p:nvPr/>
            </p:nvSpPr>
            <p:spPr>
              <a:xfrm>
                <a:off x="12322970" y="8898732"/>
                <a:ext cx="83342" cy="102394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2" h="102394">
                    <a:moveTo>
                      <a:pt x="0" y="0"/>
                    </a:moveTo>
                    <a:lnTo>
                      <a:pt x="83342" y="102394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9" name="Freeform: Shape 5268">
                <a:extLst>
                  <a:ext uri="{FF2B5EF4-FFF2-40B4-BE49-F238E27FC236}">
                    <a16:creationId xmlns:a16="http://schemas.microsoft.com/office/drawing/2014/main" id="{9780928A-E7B2-F8EC-9CDC-D76A0DEA08C7}"/>
                  </a:ext>
                </a:extLst>
              </p:cNvPr>
              <p:cNvSpPr/>
              <p:nvPr/>
            </p:nvSpPr>
            <p:spPr>
              <a:xfrm>
                <a:off x="13050744" y="8686766"/>
                <a:ext cx="2384" cy="140493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6" h="9365">
                    <a:moveTo>
                      <a:pt x="3336" y="0"/>
                    </a:moveTo>
                    <a:lnTo>
                      <a:pt x="0" y="936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70" name="Rectangle 3021">
                <a:extLst>
                  <a:ext uri="{FF2B5EF4-FFF2-40B4-BE49-F238E27FC236}">
                    <a16:creationId xmlns:a16="http://schemas.microsoft.com/office/drawing/2014/main" id="{25E26F92-0FB0-6E0F-9F4E-3CA890F6CBFE}"/>
                  </a:ext>
                </a:extLst>
              </p:cNvPr>
              <p:cNvSpPr/>
              <p:nvPr/>
            </p:nvSpPr>
            <p:spPr>
              <a:xfrm>
                <a:off x="12346938" y="8693971"/>
                <a:ext cx="701776" cy="376290"/>
              </a:xfrm>
              <a:custGeom>
                <a:avLst/>
                <a:gdLst>
                  <a:gd name="connsiteX0" fmla="*/ 0 w 831056"/>
                  <a:gd name="connsiteY0" fmla="*/ 0 h 302472"/>
                  <a:gd name="connsiteX1" fmla="*/ 831056 w 831056"/>
                  <a:gd name="connsiteY1" fmla="*/ 0 h 302472"/>
                  <a:gd name="connsiteX2" fmla="*/ 831056 w 831056"/>
                  <a:gd name="connsiteY2" fmla="*/ 302472 h 302472"/>
                  <a:gd name="connsiteX3" fmla="*/ 0 w 831056"/>
                  <a:gd name="connsiteY3" fmla="*/ 302472 h 302472"/>
                  <a:gd name="connsiteX4" fmla="*/ 0 w 831056"/>
                  <a:gd name="connsiteY4" fmla="*/ 0 h 3024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700194"/>
                  <a:gd name="connsiteY0" fmla="*/ 228600 h 531072"/>
                  <a:gd name="connsiteX1" fmla="*/ 700087 w 700194"/>
                  <a:gd name="connsiteY1" fmla="*/ 0 h 531072"/>
                  <a:gd name="connsiteX2" fmla="*/ 678656 w 700194"/>
                  <a:gd name="connsiteY2" fmla="*/ 183410 h 531072"/>
                  <a:gd name="connsiteX3" fmla="*/ 0 w 700194"/>
                  <a:gd name="connsiteY3" fmla="*/ 531072 h 531072"/>
                  <a:gd name="connsiteX4" fmla="*/ 0 w 700194"/>
                  <a:gd name="connsiteY4" fmla="*/ 228600 h 531072"/>
                  <a:gd name="connsiteX0" fmla="*/ 0 w 700321"/>
                  <a:gd name="connsiteY0" fmla="*/ 228600 h 531072"/>
                  <a:gd name="connsiteX1" fmla="*/ 700087 w 700321"/>
                  <a:gd name="connsiteY1" fmla="*/ 0 h 531072"/>
                  <a:gd name="connsiteX2" fmla="*/ 678656 w 700321"/>
                  <a:gd name="connsiteY2" fmla="*/ 183410 h 531072"/>
                  <a:gd name="connsiteX3" fmla="*/ 0 w 700321"/>
                  <a:gd name="connsiteY3" fmla="*/ 531072 h 531072"/>
                  <a:gd name="connsiteX4" fmla="*/ 0 w 700321"/>
                  <a:gd name="connsiteY4" fmla="*/ 228600 h 531072"/>
                  <a:gd name="connsiteX0" fmla="*/ 0 w 700668"/>
                  <a:gd name="connsiteY0" fmla="*/ 228600 h 531072"/>
                  <a:gd name="connsiteX1" fmla="*/ 700087 w 700668"/>
                  <a:gd name="connsiteY1" fmla="*/ 0 h 531072"/>
                  <a:gd name="connsiteX2" fmla="*/ 697706 w 700668"/>
                  <a:gd name="connsiteY2" fmla="*/ 200079 h 531072"/>
                  <a:gd name="connsiteX3" fmla="*/ 0 w 700668"/>
                  <a:gd name="connsiteY3" fmla="*/ 531072 h 531072"/>
                  <a:gd name="connsiteX4" fmla="*/ 0 w 700668"/>
                  <a:gd name="connsiteY4" fmla="*/ 228600 h 531072"/>
                  <a:gd name="connsiteX0" fmla="*/ 0 w 701776"/>
                  <a:gd name="connsiteY0" fmla="*/ 228600 h 531072"/>
                  <a:gd name="connsiteX1" fmla="*/ 700087 w 701776"/>
                  <a:gd name="connsiteY1" fmla="*/ 0 h 531072"/>
                  <a:gd name="connsiteX2" fmla="*/ 697706 w 701776"/>
                  <a:gd name="connsiteY2" fmla="*/ 200079 h 531072"/>
                  <a:gd name="connsiteX3" fmla="*/ 0 w 701776"/>
                  <a:gd name="connsiteY3" fmla="*/ 531072 h 531072"/>
                  <a:gd name="connsiteX4" fmla="*/ 0 w 701776"/>
                  <a:gd name="connsiteY4" fmla="*/ 228600 h 531072"/>
                  <a:gd name="connsiteX0" fmla="*/ 0 w 701776"/>
                  <a:gd name="connsiteY0" fmla="*/ 228600 h 366765"/>
                  <a:gd name="connsiteX1" fmla="*/ 700087 w 701776"/>
                  <a:gd name="connsiteY1" fmla="*/ 0 h 366765"/>
                  <a:gd name="connsiteX2" fmla="*/ 697706 w 701776"/>
                  <a:gd name="connsiteY2" fmla="*/ 200079 h 366765"/>
                  <a:gd name="connsiteX3" fmla="*/ 185737 w 701776"/>
                  <a:gd name="connsiteY3" fmla="*/ 366765 h 366765"/>
                  <a:gd name="connsiteX4" fmla="*/ 0 w 701776"/>
                  <a:gd name="connsiteY4" fmla="*/ 228600 h 366765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776" h="376290">
                    <a:moveTo>
                      <a:pt x="0" y="228600"/>
                    </a:moveTo>
                    <a:cubicBezTo>
                      <a:pt x="359569" y="242887"/>
                      <a:pt x="552449" y="195262"/>
                      <a:pt x="700087" y="0"/>
                    </a:cubicBezTo>
                    <a:cubicBezTo>
                      <a:pt x="703262" y="184168"/>
                      <a:pt x="701675" y="139737"/>
                      <a:pt x="697706" y="200079"/>
                    </a:cubicBezTo>
                    <a:cubicBezTo>
                      <a:pt x="550862" y="313585"/>
                      <a:pt x="323055" y="358034"/>
                      <a:pt x="114299" y="376290"/>
                    </a:cubicBez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71" name="Freeform: Shape 5270">
                <a:extLst>
                  <a:ext uri="{FF2B5EF4-FFF2-40B4-BE49-F238E27FC236}">
                    <a16:creationId xmlns:a16="http://schemas.microsoft.com/office/drawing/2014/main" id="{620535E9-E225-DA90-E1DA-98BE2C191BAD}"/>
                  </a:ext>
                </a:extLst>
              </p:cNvPr>
              <p:cNvSpPr/>
              <p:nvPr/>
            </p:nvSpPr>
            <p:spPr>
              <a:xfrm>
                <a:off x="13234104" y="8328407"/>
                <a:ext cx="38094" cy="57156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  <a:gd name="connsiteX0" fmla="*/ 0 w 409513"/>
                  <a:gd name="connsiteY0" fmla="*/ 0 h 6102"/>
                  <a:gd name="connsiteX1" fmla="*/ 409513 w 409513"/>
                  <a:gd name="connsiteY1" fmla="*/ 6102 h 6102"/>
                  <a:gd name="connsiteX0" fmla="*/ 0 w 3902"/>
                  <a:gd name="connsiteY0" fmla="*/ 0 h 6667"/>
                  <a:gd name="connsiteX1" fmla="*/ 3902 w 3902"/>
                  <a:gd name="connsiteY1" fmla="*/ 6667 h 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02" h="6667">
                    <a:moveTo>
                      <a:pt x="0" y="0"/>
                    </a:moveTo>
                    <a:lnTo>
                      <a:pt x="3902" y="6667"/>
                    </a:lnTo>
                  </a:path>
                </a:pathLst>
              </a:custGeom>
              <a:noFill/>
              <a:ln cap="rnd">
                <a:solidFill>
                  <a:srgbClr val="F2A1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72" name="Rectangle 3026">
                <a:extLst>
                  <a:ext uri="{FF2B5EF4-FFF2-40B4-BE49-F238E27FC236}">
                    <a16:creationId xmlns:a16="http://schemas.microsoft.com/office/drawing/2014/main" id="{7BB8AE7A-0A92-6A46-D785-67C6C4E40801}"/>
                  </a:ext>
                </a:extLst>
              </p:cNvPr>
              <p:cNvSpPr/>
              <p:nvPr/>
            </p:nvSpPr>
            <p:spPr>
              <a:xfrm>
                <a:off x="13239283" y="8141011"/>
                <a:ext cx="182151" cy="455997"/>
              </a:xfrm>
              <a:custGeom>
                <a:avLst/>
                <a:gdLst>
                  <a:gd name="connsiteX0" fmla="*/ 0 w 195849"/>
                  <a:gd name="connsiteY0" fmla="*/ 0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0 w 195849"/>
                  <a:gd name="connsiteY4" fmla="*/ 0 h 382178"/>
                  <a:gd name="connsiteX0" fmla="*/ 11906 w 195849"/>
                  <a:gd name="connsiteY0" fmla="*/ 26194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11906 w 195849"/>
                  <a:gd name="connsiteY4" fmla="*/ 26194 h 382178"/>
                  <a:gd name="connsiteX0" fmla="*/ 11906 w 195849"/>
                  <a:gd name="connsiteY0" fmla="*/ 35719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11906 w 195849"/>
                  <a:gd name="connsiteY4" fmla="*/ 35719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17291 w 213140"/>
                  <a:gd name="connsiteY0" fmla="*/ 33338 h 391703"/>
                  <a:gd name="connsiteX1" fmla="*/ 134559 w 213140"/>
                  <a:gd name="connsiteY1" fmla="*/ 0 h 391703"/>
                  <a:gd name="connsiteX2" fmla="*/ 213140 w 213140"/>
                  <a:gd name="connsiteY2" fmla="*/ 391703 h 391703"/>
                  <a:gd name="connsiteX3" fmla="*/ 57773 w 213140"/>
                  <a:gd name="connsiteY3" fmla="*/ 289310 h 391703"/>
                  <a:gd name="connsiteX4" fmla="*/ 17291 w 213140"/>
                  <a:gd name="connsiteY4" fmla="*/ 33338 h 391703"/>
                  <a:gd name="connsiteX0" fmla="*/ 17291 w 163134"/>
                  <a:gd name="connsiteY0" fmla="*/ 33338 h 455997"/>
                  <a:gd name="connsiteX1" fmla="*/ 134559 w 163134"/>
                  <a:gd name="connsiteY1" fmla="*/ 0 h 455997"/>
                  <a:gd name="connsiteX2" fmla="*/ 163134 w 163134"/>
                  <a:gd name="connsiteY2" fmla="*/ 455997 h 455997"/>
                  <a:gd name="connsiteX3" fmla="*/ 57773 w 163134"/>
                  <a:gd name="connsiteY3" fmla="*/ 289310 h 455997"/>
                  <a:gd name="connsiteX4" fmla="*/ 17291 w 163134"/>
                  <a:gd name="connsiteY4" fmla="*/ 33338 h 455997"/>
                  <a:gd name="connsiteX0" fmla="*/ 17291 w 182151"/>
                  <a:gd name="connsiteY0" fmla="*/ 33338 h 455997"/>
                  <a:gd name="connsiteX1" fmla="*/ 134559 w 182151"/>
                  <a:gd name="connsiteY1" fmla="*/ 0 h 455997"/>
                  <a:gd name="connsiteX2" fmla="*/ 163134 w 182151"/>
                  <a:gd name="connsiteY2" fmla="*/ 455997 h 455997"/>
                  <a:gd name="connsiteX3" fmla="*/ 57773 w 182151"/>
                  <a:gd name="connsiteY3" fmla="*/ 289310 h 455997"/>
                  <a:gd name="connsiteX4" fmla="*/ 17291 w 182151"/>
                  <a:gd name="connsiteY4" fmla="*/ 33338 h 455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151" h="455997">
                    <a:moveTo>
                      <a:pt x="17291" y="33338"/>
                    </a:moveTo>
                    <a:lnTo>
                      <a:pt x="134559" y="0"/>
                    </a:lnTo>
                    <a:cubicBezTo>
                      <a:pt x="144084" y="151999"/>
                      <a:pt x="215521" y="301617"/>
                      <a:pt x="163134" y="455997"/>
                    </a:cubicBezTo>
                    <a:lnTo>
                      <a:pt x="57773" y="289310"/>
                    </a:lnTo>
                    <a:cubicBezTo>
                      <a:pt x="-3346" y="182555"/>
                      <a:pt x="-14459" y="90087"/>
                      <a:pt x="17291" y="33338"/>
                    </a:cubicBezTo>
                    <a:close/>
                  </a:path>
                </a:pathLst>
              </a:custGeom>
              <a:solidFill>
                <a:srgbClr val="F3AB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73" name="Rectangle 3011">
                <a:extLst>
                  <a:ext uri="{FF2B5EF4-FFF2-40B4-BE49-F238E27FC236}">
                    <a16:creationId xmlns:a16="http://schemas.microsoft.com/office/drawing/2014/main" id="{26239E87-1CFF-127A-6321-627A7A87BF2C}"/>
                  </a:ext>
                </a:extLst>
              </p:cNvPr>
              <p:cNvSpPr/>
              <p:nvPr/>
            </p:nvSpPr>
            <p:spPr>
              <a:xfrm>
                <a:off x="12165806" y="8460582"/>
                <a:ext cx="1233228" cy="914977"/>
              </a:xfrm>
              <a:custGeom>
                <a:avLst/>
                <a:gdLst>
                  <a:gd name="connsiteX0" fmla="*/ 0 w 1228725"/>
                  <a:gd name="connsiteY0" fmla="*/ 0 h 682639"/>
                  <a:gd name="connsiteX1" fmla="*/ 1228725 w 1228725"/>
                  <a:gd name="connsiteY1" fmla="*/ 0 h 682639"/>
                  <a:gd name="connsiteX2" fmla="*/ 1228725 w 1228725"/>
                  <a:gd name="connsiteY2" fmla="*/ 682639 h 682639"/>
                  <a:gd name="connsiteX3" fmla="*/ 0 w 1228725"/>
                  <a:gd name="connsiteY3" fmla="*/ 682639 h 682639"/>
                  <a:gd name="connsiteX4" fmla="*/ 0 w 1228725"/>
                  <a:gd name="connsiteY4" fmla="*/ 0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235744 w 1464469"/>
                  <a:gd name="connsiteY3" fmla="*/ 682639 h 682639"/>
                  <a:gd name="connsiteX4" fmla="*/ 0 w 1464469"/>
                  <a:gd name="connsiteY4" fmla="*/ 264319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307182 w 1464469"/>
                  <a:gd name="connsiteY3" fmla="*/ 604057 h 682639"/>
                  <a:gd name="connsiteX4" fmla="*/ 0 w 1464469"/>
                  <a:gd name="connsiteY4" fmla="*/ 264319 h 682639"/>
                  <a:gd name="connsiteX0" fmla="*/ 0 w 1464469"/>
                  <a:gd name="connsiteY0" fmla="*/ 264319 h 604057"/>
                  <a:gd name="connsiteX1" fmla="*/ 1464469 w 1464469"/>
                  <a:gd name="connsiteY1" fmla="*/ 0 h 604057"/>
                  <a:gd name="connsiteX2" fmla="*/ 1228726 w 1464469"/>
                  <a:gd name="connsiteY2" fmla="*/ 501664 h 604057"/>
                  <a:gd name="connsiteX3" fmla="*/ 307182 w 1464469"/>
                  <a:gd name="connsiteY3" fmla="*/ 604057 h 604057"/>
                  <a:gd name="connsiteX4" fmla="*/ 0 w 1464469"/>
                  <a:gd name="connsiteY4" fmla="*/ 264319 h 604057"/>
                  <a:gd name="connsiteX0" fmla="*/ 0 w 1228726"/>
                  <a:gd name="connsiteY0" fmla="*/ 576263 h 916001"/>
                  <a:gd name="connsiteX1" fmla="*/ 1173957 w 1228726"/>
                  <a:gd name="connsiteY1" fmla="*/ 0 h 916001"/>
                  <a:gd name="connsiteX2" fmla="*/ 1228726 w 1228726"/>
                  <a:gd name="connsiteY2" fmla="*/ 813608 h 916001"/>
                  <a:gd name="connsiteX3" fmla="*/ 307182 w 1228726"/>
                  <a:gd name="connsiteY3" fmla="*/ 916001 h 916001"/>
                  <a:gd name="connsiteX4" fmla="*/ 0 w 1228726"/>
                  <a:gd name="connsiteY4" fmla="*/ 576263 h 916001"/>
                  <a:gd name="connsiteX0" fmla="*/ 0 w 1233653"/>
                  <a:gd name="connsiteY0" fmla="*/ 576263 h 916001"/>
                  <a:gd name="connsiteX1" fmla="*/ 1173957 w 1233653"/>
                  <a:gd name="connsiteY1" fmla="*/ 0 h 916001"/>
                  <a:gd name="connsiteX2" fmla="*/ 1228726 w 1233653"/>
                  <a:gd name="connsiteY2" fmla="*/ 813608 h 916001"/>
                  <a:gd name="connsiteX3" fmla="*/ 307182 w 1233653"/>
                  <a:gd name="connsiteY3" fmla="*/ 916001 h 916001"/>
                  <a:gd name="connsiteX4" fmla="*/ 0 w 1233653"/>
                  <a:gd name="connsiteY4" fmla="*/ 576263 h 916001"/>
                  <a:gd name="connsiteX0" fmla="*/ 0 w 1269207"/>
                  <a:gd name="connsiteY0" fmla="*/ 576263 h 916001"/>
                  <a:gd name="connsiteX1" fmla="*/ 1173957 w 1269207"/>
                  <a:gd name="connsiteY1" fmla="*/ 0 h 916001"/>
                  <a:gd name="connsiteX2" fmla="*/ 1269207 w 1269207"/>
                  <a:gd name="connsiteY2" fmla="*/ 458802 h 916001"/>
                  <a:gd name="connsiteX3" fmla="*/ 307182 w 1269207"/>
                  <a:gd name="connsiteY3" fmla="*/ 916001 h 916001"/>
                  <a:gd name="connsiteX4" fmla="*/ 0 w 1269207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25640"/>
                  <a:gd name="connsiteX1" fmla="*/ 1173957 w 1283495"/>
                  <a:gd name="connsiteY1" fmla="*/ 0 h 925640"/>
                  <a:gd name="connsiteX2" fmla="*/ 1283495 w 1283495"/>
                  <a:gd name="connsiteY2" fmla="*/ 839802 h 925640"/>
                  <a:gd name="connsiteX3" fmla="*/ 307182 w 1283495"/>
                  <a:gd name="connsiteY3" fmla="*/ 916001 h 925640"/>
                  <a:gd name="connsiteX4" fmla="*/ 0 w 1283495"/>
                  <a:gd name="connsiteY4" fmla="*/ 576263 h 925640"/>
                  <a:gd name="connsiteX0" fmla="*/ 0 w 1283495"/>
                  <a:gd name="connsiteY0" fmla="*/ 576263 h 947075"/>
                  <a:gd name="connsiteX1" fmla="*/ 1173957 w 1283495"/>
                  <a:gd name="connsiteY1" fmla="*/ 0 h 947075"/>
                  <a:gd name="connsiteX2" fmla="*/ 1283495 w 1283495"/>
                  <a:gd name="connsiteY2" fmla="*/ 839802 h 947075"/>
                  <a:gd name="connsiteX3" fmla="*/ 307182 w 1283495"/>
                  <a:gd name="connsiteY3" fmla="*/ 916001 h 947075"/>
                  <a:gd name="connsiteX4" fmla="*/ 0 w 1283495"/>
                  <a:gd name="connsiteY4" fmla="*/ 576263 h 947075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1584"/>
                  <a:gd name="connsiteX1" fmla="*/ 1173957 w 1283495"/>
                  <a:gd name="connsiteY1" fmla="*/ 0 h 921584"/>
                  <a:gd name="connsiteX2" fmla="*/ 1283495 w 1283495"/>
                  <a:gd name="connsiteY2" fmla="*/ 839802 h 921584"/>
                  <a:gd name="connsiteX3" fmla="*/ 290513 w 1283495"/>
                  <a:gd name="connsiteY3" fmla="*/ 913620 h 921584"/>
                  <a:gd name="connsiteX4" fmla="*/ 0 w 1283495"/>
                  <a:gd name="connsiteY4" fmla="*/ 576263 h 921584"/>
                  <a:gd name="connsiteX0" fmla="*/ 0 w 1293020"/>
                  <a:gd name="connsiteY0" fmla="*/ 576263 h 921584"/>
                  <a:gd name="connsiteX1" fmla="*/ 1183482 w 1293020"/>
                  <a:gd name="connsiteY1" fmla="*/ 0 h 921584"/>
                  <a:gd name="connsiteX2" fmla="*/ 1293020 w 1293020"/>
                  <a:gd name="connsiteY2" fmla="*/ 839802 h 921584"/>
                  <a:gd name="connsiteX3" fmla="*/ 300038 w 1293020"/>
                  <a:gd name="connsiteY3" fmla="*/ 913620 h 921584"/>
                  <a:gd name="connsiteX4" fmla="*/ 0 w 1293020"/>
                  <a:gd name="connsiteY4" fmla="*/ 576263 h 921584"/>
                  <a:gd name="connsiteX0" fmla="*/ 0 w 1213754"/>
                  <a:gd name="connsiteY0" fmla="*/ 576263 h 913620"/>
                  <a:gd name="connsiteX1" fmla="*/ 1183482 w 1213754"/>
                  <a:gd name="connsiteY1" fmla="*/ 0 h 913620"/>
                  <a:gd name="connsiteX2" fmla="*/ 1157289 w 1213754"/>
                  <a:gd name="connsiteY2" fmla="*/ 706452 h 913620"/>
                  <a:gd name="connsiteX3" fmla="*/ 300038 w 1213754"/>
                  <a:gd name="connsiteY3" fmla="*/ 913620 h 913620"/>
                  <a:gd name="connsiteX4" fmla="*/ 0 w 1213754"/>
                  <a:gd name="connsiteY4" fmla="*/ 576263 h 913620"/>
                  <a:gd name="connsiteX0" fmla="*/ 0 w 1233228"/>
                  <a:gd name="connsiteY0" fmla="*/ 576263 h 913620"/>
                  <a:gd name="connsiteX1" fmla="*/ 1183482 w 1233228"/>
                  <a:gd name="connsiteY1" fmla="*/ 0 h 913620"/>
                  <a:gd name="connsiteX2" fmla="*/ 1157289 w 1233228"/>
                  <a:gd name="connsiteY2" fmla="*/ 706452 h 913620"/>
                  <a:gd name="connsiteX3" fmla="*/ 300038 w 1233228"/>
                  <a:gd name="connsiteY3" fmla="*/ 913620 h 913620"/>
                  <a:gd name="connsiteX4" fmla="*/ 0 w 1233228"/>
                  <a:gd name="connsiteY4" fmla="*/ 576263 h 913620"/>
                  <a:gd name="connsiteX0" fmla="*/ 0 w 1233228"/>
                  <a:gd name="connsiteY0" fmla="*/ 576263 h 914977"/>
                  <a:gd name="connsiteX1" fmla="*/ 1183482 w 1233228"/>
                  <a:gd name="connsiteY1" fmla="*/ 0 h 914977"/>
                  <a:gd name="connsiteX2" fmla="*/ 1157289 w 1233228"/>
                  <a:gd name="connsiteY2" fmla="*/ 706452 h 914977"/>
                  <a:gd name="connsiteX3" fmla="*/ 300038 w 1233228"/>
                  <a:gd name="connsiteY3" fmla="*/ 913620 h 914977"/>
                  <a:gd name="connsiteX4" fmla="*/ 0 w 1233228"/>
                  <a:gd name="connsiteY4" fmla="*/ 576263 h 914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3228" h="914977">
                    <a:moveTo>
                      <a:pt x="0" y="576263"/>
                    </a:moveTo>
                    <a:cubicBezTo>
                      <a:pt x="398462" y="769937"/>
                      <a:pt x="1158876" y="592139"/>
                      <a:pt x="1183482" y="0"/>
                    </a:cubicBezTo>
                    <a:cubicBezTo>
                      <a:pt x="1287463" y="278347"/>
                      <a:pt x="1203327" y="601937"/>
                      <a:pt x="1157289" y="706452"/>
                    </a:cubicBezTo>
                    <a:cubicBezTo>
                      <a:pt x="703263" y="998552"/>
                      <a:pt x="673101" y="890602"/>
                      <a:pt x="300038" y="913620"/>
                    </a:cubicBezTo>
                    <a:lnTo>
                      <a:pt x="0" y="576263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274" name="Group 5273">
                <a:extLst>
                  <a:ext uri="{FF2B5EF4-FFF2-40B4-BE49-F238E27FC236}">
                    <a16:creationId xmlns:a16="http://schemas.microsoft.com/office/drawing/2014/main" id="{86BA3C37-871E-2C67-226B-63EBA20BB3A3}"/>
                  </a:ext>
                </a:extLst>
              </p:cNvPr>
              <p:cNvGrpSpPr/>
              <p:nvPr/>
            </p:nvGrpSpPr>
            <p:grpSpPr>
              <a:xfrm>
                <a:off x="12145073" y="8385200"/>
                <a:ext cx="1337108" cy="720461"/>
                <a:chOff x="12145073" y="8385200"/>
                <a:chExt cx="1337108" cy="720461"/>
              </a:xfrm>
            </p:grpSpPr>
            <p:sp>
              <p:nvSpPr>
                <p:cNvPr id="5296" name="Rectangle 3001">
                  <a:extLst>
                    <a:ext uri="{FF2B5EF4-FFF2-40B4-BE49-F238E27FC236}">
                      <a16:creationId xmlns:a16="http://schemas.microsoft.com/office/drawing/2014/main" id="{DAF31204-40ED-CD6A-5CB4-D5A1CF341686}"/>
                    </a:ext>
                  </a:extLst>
                </p:cNvPr>
                <p:cNvSpPr/>
                <p:nvPr/>
              </p:nvSpPr>
              <p:spPr>
                <a:xfrm>
                  <a:off x="12319400" y="8605836"/>
                  <a:ext cx="735797" cy="325869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5797" h="325869">
                      <a:moveTo>
                        <a:pt x="20238" y="223838"/>
                      </a:moveTo>
                      <a:cubicBezTo>
                        <a:pt x="327421" y="285750"/>
                        <a:pt x="584595" y="183356"/>
                        <a:pt x="691750" y="0"/>
                      </a:cubicBezTo>
                      <a:cubicBezTo>
                        <a:pt x="721913" y="10320"/>
                        <a:pt x="744930" y="53976"/>
                        <a:pt x="732231" y="102395"/>
                      </a:cubicBezTo>
                      <a:cubicBezTo>
                        <a:pt x="510775" y="315119"/>
                        <a:pt x="489343" y="342107"/>
                        <a:pt x="32144" y="319088"/>
                      </a:cubicBezTo>
                      <a:cubicBezTo>
                        <a:pt x="-21830" y="275432"/>
                        <a:pt x="5157" y="224632"/>
                        <a:pt x="20238" y="223838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7" name="Rectangle 3001">
                  <a:extLst>
                    <a:ext uri="{FF2B5EF4-FFF2-40B4-BE49-F238E27FC236}">
                      <a16:creationId xmlns:a16="http://schemas.microsoft.com/office/drawing/2014/main" id="{856F5D81-372E-A2C7-64E2-0B2E89DAB627}"/>
                    </a:ext>
                  </a:extLst>
                </p:cNvPr>
                <p:cNvSpPr/>
                <p:nvPr/>
              </p:nvSpPr>
              <p:spPr>
                <a:xfrm>
                  <a:off x="12151959" y="8389319"/>
                  <a:ext cx="1190407" cy="716342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  <a:gd name="connsiteX0" fmla="*/ 319930 w 1035489"/>
                    <a:gd name="connsiteY0" fmla="*/ 223838 h 292871"/>
                    <a:gd name="connsiteX1" fmla="*/ 991442 w 1035489"/>
                    <a:gd name="connsiteY1" fmla="*/ 0 h 292871"/>
                    <a:gd name="connsiteX2" fmla="*/ 1031923 w 1035489"/>
                    <a:gd name="connsiteY2" fmla="*/ 102395 h 292871"/>
                    <a:gd name="connsiteX3" fmla="*/ 5605 w 1035489"/>
                    <a:gd name="connsiteY3" fmla="*/ 280988 h 292871"/>
                    <a:gd name="connsiteX4" fmla="*/ 319930 w 1035489"/>
                    <a:gd name="connsiteY4" fmla="*/ 223838 h 292871"/>
                    <a:gd name="connsiteX0" fmla="*/ 73455 w 1046189"/>
                    <a:gd name="connsiteY0" fmla="*/ 195263 h 292871"/>
                    <a:gd name="connsiteX1" fmla="*/ 1002142 w 1046189"/>
                    <a:gd name="connsiteY1" fmla="*/ 0 h 292871"/>
                    <a:gd name="connsiteX2" fmla="*/ 1042623 w 1046189"/>
                    <a:gd name="connsiteY2" fmla="*/ 102395 h 292871"/>
                    <a:gd name="connsiteX3" fmla="*/ 16305 w 1046189"/>
                    <a:gd name="connsiteY3" fmla="*/ 280988 h 292871"/>
                    <a:gd name="connsiteX4" fmla="*/ 73455 w 1046189"/>
                    <a:gd name="connsiteY4" fmla="*/ 195263 h 292871"/>
                    <a:gd name="connsiteX0" fmla="*/ 73455 w 1100315"/>
                    <a:gd name="connsiteY0" fmla="*/ 561975 h 659583"/>
                    <a:gd name="connsiteX1" fmla="*/ 1092629 w 1100315"/>
                    <a:gd name="connsiteY1" fmla="*/ 0 h 659583"/>
                    <a:gd name="connsiteX2" fmla="*/ 1042623 w 1100315"/>
                    <a:gd name="connsiteY2" fmla="*/ 469107 h 659583"/>
                    <a:gd name="connsiteX3" fmla="*/ 16305 w 1100315"/>
                    <a:gd name="connsiteY3" fmla="*/ 647700 h 659583"/>
                    <a:gd name="connsiteX4" fmla="*/ 73455 w 1100315"/>
                    <a:gd name="connsiteY4" fmla="*/ 561975 h 659583"/>
                    <a:gd name="connsiteX0" fmla="*/ 73455 w 1175248"/>
                    <a:gd name="connsiteY0" fmla="*/ 561975 h 648624"/>
                    <a:gd name="connsiteX1" fmla="*/ 1092629 w 1175248"/>
                    <a:gd name="connsiteY1" fmla="*/ 0 h 648624"/>
                    <a:gd name="connsiteX2" fmla="*/ 1173591 w 1175248"/>
                    <a:gd name="connsiteY2" fmla="*/ 45244 h 648624"/>
                    <a:gd name="connsiteX3" fmla="*/ 16305 w 1175248"/>
                    <a:gd name="connsiteY3" fmla="*/ 647700 h 648624"/>
                    <a:gd name="connsiteX4" fmla="*/ 73455 w 1175248"/>
                    <a:gd name="connsiteY4" fmla="*/ 561975 h 648624"/>
                    <a:gd name="connsiteX0" fmla="*/ 73455 w 1175303"/>
                    <a:gd name="connsiteY0" fmla="*/ 552450 h 639099"/>
                    <a:gd name="connsiteX1" fmla="*/ 1095010 w 1175303"/>
                    <a:gd name="connsiteY1" fmla="*/ 0 h 639099"/>
                    <a:gd name="connsiteX2" fmla="*/ 1173591 w 1175303"/>
                    <a:gd name="connsiteY2" fmla="*/ 35719 h 639099"/>
                    <a:gd name="connsiteX3" fmla="*/ 16305 w 1175303"/>
                    <a:gd name="connsiteY3" fmla="*/ 638175 h 639099"/>
                    <a:gd name="connsiteX4" fmla="*/ 73455 w 1175303"/>
                    <a:gd name="connsiteY4" fmla="*/ 552450 h 639099"/>
                    <a:gd name="connsiteX0" fmla="*/ 82905 w 1184753"/>
                    <a:gd name="connsiteY0" fmla="*/ 552450 h 639099"/>
                    <a:gd name="connsiteX1" fmla="*/ 1104460 w 1184753"/>
                    <a:gd name="connsiteY1" fmla="*/ 0 h 639099"/>
                    <a:gd name="connsiteX2" fmla="*/ 1183041 w 1184753"/>
                    <a:gd name="connsiteY2" fmla="*/ 35719 h 639099"/>
                    <a:gd name="connsiteX3" fmla="*/ 25755 w 1184753"/>
                    <a:gd name="connsiteY3" fmla="*/ 638175 h 639099"/>
                    <a:gd name="connsiteX4" fmla="*/ 82905 w 1184753"/>
                    <a:gd name="connsiteY4" fmla="*/ 552450 h 639099"/>
                    <a:gd name="connsiteX0" fmla="*/ 82905 w 1184753"/>
                    <a:gd name="connsiteY0" fmla="*/ 552450 h 690205"/>
                    <a:gd name="connsiteX1" fmla="*/ 1104460 w 1184753"/>
                    <a:gd name="connsiteY1" fmla="*/ 0 h 690205"/>
                    <a:gd name="connsiteX2" fmla="*/ 1183041 w 1184753"/>
                    <a:gd name="connsiteY2" fmla="*/ 35719 h 690205"/>
                    <a:gd name="connsiteX3" fmla="*/ 25755 w 1184753"/>
                    <a:gd name="connsiteY3" fmla="*/ 638175 h 690205"/>
                    <a:gd name="connsiteX4" fmla="*/ 82905 w 1184753"/>
                    <a:gd name="connsiteY4" fmla="*/ 552450 h 690205"/>
                    <a:gd name="connsiteX0" fmla="*/ 82905 w 1184753"/>
                    <a:gd name="connsiteY0" fmla="*/ 552450 h 710378"/>
                    <a:gd name="connsiteX1" fmla="*/ 1104460 w 1184753"/>
                    <a:gd name="connsiteY1" fmla="*/ 0 h 710378"/>
                    <a:gd name="connsiteX2" fmla="*/ 1183041 w 1184753"/>
                    <a:gd name="connsiteY2" fmla="*/ 35719 h 710378"/>
                    <a:gd name="connsiteX3" fmla="*/ 25755 w 1184753"/>
                    <a:gd name="connsiteY3" fmla="*/ 638175 h 710378"/>
                    <a:gd name="connsiteX4" fmla="*/ 82905 w 1184753"/>
                    <a:gd name="connsiteY4" fmla="*/ 552450 h 710378"/>
                    <a:gd name="connsiteX0" fmla="*/ 82905 w 1184753"/>
                    <a:gd name="connsiteY0" fmla="*/ 552450 h 696449"/>
                    <a:gd name="connsiteX1" fmla="*/ 1104460 w 1184753"/>
                    <a:gd name="connsiteY1" fmla="*/ 0 h 696449"/>
                    <a:gd name="connsiteX2" fmla="*/ 1183041 w 1184753"/>
                    <a:gd name="connsiteY2" fmla="*/ 35719 h 696449"/>
                    <a:gd name="connsiteX3" fmla="*/ 25755 w 1184753"/>
                    <a:gd name="connsiteY3" fmla="*/ 638175 h 696449"/>
                    <a:gd name="connsiteX4" fmla="*/ 82905 w 1184753"/>
                    <a:gd name="connsiteY4" fmla="*/ 552450 h 696449"/>
                    <a:gd name="connsiteX0" fmla="*/ 82905 w 1186797"/>
                    <a:gd name="connsiteY0" fmla="*/ 552450 h 699814"/>
                    <a:gd name="connsiteX1" fmla="*/ 1104460 w 1186797"/>
                    <a:gd name="connsiteY1" fmla="*/ 0 h 699814"/>
                    <a:gd name="connsiteX2" fmla="*/ 1183041 w 1186797"/>
                    <a:gd name="connsiteY2" fmla="*/ 35719 h 699814"/>
                    <a:gd name="connsiteX3" fmla="*/ 25755 w 1186797"/>
                    <a:gd name="connsiteY3" fmla="*/ 638175 h 699814"/>
                    <a:gd name="connsiteX4" fmla="*/ 82905 w 1186797"/>
                    <a:gd name="connsiteY4" fmla="*/ 552450 h 699814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0407"/>
                    <a:gd name="connsiteY0" fmla="*/ 564181 h 716342"/>
                    <a:gd name="connsiteX1" fmla="*/ 1104460 w 1190407"/>
                    <a:gd name="connsiteY1" fmla="*/ 11731 h 716342"/>
                    <a:gd name="connsiteX2" fmla="*/ 1190185 w 1190407"/>
                    <a:gd name="connsiteY2" fmla="*/ 47450 h 716342"/>
                    <a:gd name="connsiteX3" fmla="*/ 25755 w 1190407"/>
                    <a:gd name="connsiteY3" fmla="*/ 649906 h 716342"/>
                    <a:gd name="connsiteX4" fmla="*/ 82905 w 1190407"/>
                    <a:gd name="connsiteY4" fmla="*/ 564181 h 716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0407" h="716342">
                      <a:moveTo>
                        <a:pt x="82905" y="564181"/>
                      </a:moveTo>
                      <a:cubicBezTo>
                        <a:pt x="559157" y="747536"/>
                        <a:pt x="1099697" y="459405"/>
                        <a:pt x="1104460" y="11731"/>
                      </a:cubicBezTo>
                      <a:cubicBezTo>
                        <a:pt x="1125098" y="-11287"/>
                        <a:pt x="1190978" y="-969"/>
                        <a:pt x="1190185" y="47450"/>
                      </a:cubicBezTo>
                      <a:cubicBezTo>
                        <a:pt x="1204473" y="586405"/>
                        <a:pt x="528198" y="849137"/>
                        <a:pt x="25755" y="649906"/>
                      </a:cubicBezTo>
                      <a:cubicBezTo>
                        <a:pt x="-28219" y="606250"/>
                        <a:pt x="8292" y="534019"/>
                        <a:pt x="82905" y="564181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8" name="Rectangle 3004">
                  <a:extLst>
                    <a:ext uri="{FF2B5EF4-FFF2-40B4-BE49-F238E27FC236}">
                      <a16:creationId xmlns:a16="http://schemas.microsoft.com/office/drawing/2014/main" id="{D09A7B60-EC2B-0CEC-00BB-608D86D41A05}"/>
                    </a:ext>
                  </a:extLst>
                </p:cNvPr>
                <p:cNvSpPr/>
                <p:nvPr/>
              </p:nvSpPr>
              <p:spPr>
                <a:xfrm>
                  <a:off x="12684919" y="8820558"/>
                  <a:ext cx="307181" cy="185738"/>
                </a:xfrm>
                <a:custGeom>
                  <a:avLst/>
                  <a:gdLst>
                    <a:gd name="connsiteX0" fmla="*/ 0 w 278606"/>
                    <a:gd name="connsiteY0" fmla="*/ 0 h 135732"/>
                    <a:gd name="connsiteX1" fmla="*/ 278606 w 278606"/>
                    <a:gd name="connsiteY1" fmla="*/ 0 h 135732"/>
                    <a:gd name="connsiteX2" fmla="*/ 278606 w 278606"/>
                    <a:gd name="connsiteY2" fmla="*/ 135732 h 135732"/>
                    <a:gd name="connsiteX3" fmla="*/ 0 w 278606"/>
                    <a:gd name="connsiteY3" fmla="*/ 135732 h 135732"/>
                    <a:gd name="connsiteX4" fmla="*/ 0 w 278606"/>
                    <a:gd name="connsiteY4" fmla="*/ 0 h 135732"/>
                    <a:gd name="connsiteX0" fmla="*/ 0 w 278606"/>
                    <a:gd name="connsiteY0" fmla="*/ 0 h 150019"/>
                    <a:gd name="connsiteX1" fmla="*/ 278606 w 278606"/>
                    <a:gd name="connsiteY1" fmla="*/ 0 h 150019"/>
                    <a:gd name="connsiteX2" fmla="*/ 278606 w 278606"/>
                    <a:gd name="connsiteY2" fmla="*/ 135732 h 150019"/>
                    <a:gd name="connsiteX3" fmla="*/ 54769 w 278606"/>
                    <a:gd name="connsiteY3" fmla="*/ 150019 h 150019"/>
                    <a:gd name="connsiteX4" fmla="*/ 0 w 278606"/>
                    <a:gd name="connsiteY4" fmla="*/ 0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78606"/>
                    <a:gd name="connsiteY0" fmla="*/ 80962 h 147638"/>
                    <a:gd name="connsiteX1" fmla="*/ 200025 w 278606"/>
                    <a:gd name="connsiteY1" fmla="*/ 0 h 147638"/>
                    <a:gd name="connsiteX2" fmla="*/ 278606 w 278606"/>
                    <a:gd name="connsiteY2" fmla="*/ 64296 h 147638"/>
                    <a:gd name="connsiteX3" fmla="*/ 26194 w 278606"/>
                    <a:gd name="connsiteY3" fmla="*/ 147638 h 147638"/>
                    <a:gd name="connsiteX4" fmla="*/ 0 w 278606"/>
                    <a:gd name="connsiteY4" fmla="*/ 80962 h 147638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92869 h 185738"/>
                    <a:gd name="connsiteX1" fmla="*/ 228600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7181"/>
                    <a:gd name="connsiteY0" fmla="*/ 85725 h 185738"/>
                    <a:gd name="connsiteX1" fmla="*/ 219075 w 307181"/>
                    <a:gd name="connsiteY1" fmla="*/ 0 h 185738"/>
                    <a:gd name="connsiteX2" fmla="*/ 307181 w 307181"/>
                    <a:gd name="connsiteY2" fmla="*/ 78584 h 185738"/>
                    <a:gd name="connsiteX3" fmla="*/ 42863 w 307181"/>
                    <a:gd name="connsiteY3" fmla="*/ 185738 h 185738"/>
                    <a:gd name="connsiteX4" fmla="*/ 0 w 307181"/>
                    <a:gd name="connsiteY4" fmla="*/ 85725 h 185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181" h="185738">
                      <a:moveTo>
                        <a:pt x="0" y="85725"/>
                      </a:moveTo>
                      <a:cubicBezTo>
                        <a:pt x="75406" y="52387"/>
                        <a:pt x="143669" y="26194"/>
                        <a:pt x="219075" y="0"/>
                      </a:cubicBezTo>
                      <a:cubicBezTo>
                        <a:pt x="190500" y="75407"/>
                        <a:pt x="233362" y="81759"/>
                        <a:pt x="307181" y="78584"/>
                      </a:cubicBezTo>
                      <a:lnTo>
                        <a:pt x="42863" y="185738"/>
                      </a:lnTo>
                      <a:cubicBezTo>
                        <a:pt x="88901" y="132556"/>
                        <a:pt x="87313" y="98425"/>
                        <a:pt x="0" y="85725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299" name="Group 5298">
                  <a:extLst>
                    <a:ext uri="{FF2B5EF4-FFF2-40B4-BE49-F238E27FC236}">
                      <a16:creationId xmlns:a16="http://schemas.microsoft.com/office/drawing/2014/main" id="{69501BB9-2458-B771-C192-E56FF2142D3B}"/>
                    </a:ext>
                  </a:extLst>
                </p:cNvPr>
                <p:cNvGrpSpPr/>
                <p:nvPr/>
              </p:nvGrpSpPr>
              <p:grpSpPr>
                <a:xfrm>
                  <a:off x="12145073" y="8385200"/>
                  <a:ext cx="1337108" cy="681199"/>
                  <a:chOff x="12145073" y="8385200"/>
                  <a:chExt cx="1337108" cy="681199"/>
                </a:xfrm>
              </p:grpSpPr>
              <p:sp>
                <p:nvSpPr>
                  <p:cNvPr id="5300" name="Freeform: Shape 5299">
                    <a:extLst>
                      <a:ext uri="{FF2B5EF4-FFF2-40B4-BE49-F238E27FC236}">
                        <a16:creationId xmlns:a16="http://schemas.microsoft.com/office/drawing/2014/main" id="{6AC3ED3B-C205-D78A-E7FB-7C272908EC51}"/>
                      </a:ext>
                    </a:extLst>
                  </p:cNvPr>
                  <p:cNvSpPr/>
                  <p:nvPr/>
                </p:nvSpPr>
                <p:spPr>
                  <a:xfrm>
                    <a:off x="12353926" y="8627269"/>
                    <a:ext cx="635794" cy="21330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35794" h="213306">
                        <a:moveTo>
                          <a:pt x="0" y="197644"/>
                        </a:moveTo>
                        <a:cubicBezTo>
                          <a:pt x="92075" y="212726"/>
                          <a:pt x="436563" y="270670"/>
                          <a:pt x="635794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1" name="Freeform: Shape 5300">
                    <a:extLst>
                      <a:ext uri="{FF2B5EF4-FFF2-40B4-BE49-F238E27FC236}">
                        <a16:creationId xmlns:a16="http://schemas.microsoft.com/office/drawing/2014/main" id="{EE6E0D19-7C81-CBAA-B8D1-13183A12D493}"/>
                      </a:ext>
                    </a:extLst>
                  </p:cNvPr>
                  <p:cNvSpPr/>
                  <p:nvPr/>
                </p:nvSpPr>
                <p:spPr>
                  <a:xfrm>
                    <a:off x="12989721" y="8605550"/>
                    <a:ext cx="64415" cy="11696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476250"/>
                      <a:gd name="connsiteY0" fmla="*/ 345282 h 346882"/>
                      <a:gd name="connsiteX1" fmla="*/ 476250 w 476250"/>
                      <a:gd name="connsiteY1" fmla="*/ 0 h 346882"/>
                      <a:gd name="connsiteX0" fmla="*/ 0 w 533670"/>
                      <a:gd name="connsiteY0" fmla="*/ 349632 h 350037"/>
                      <a:gd name="connsiteX1" fmla="*/ 476250 w 533670"/>
                      <a:gd name="connsiteY1" fmla="*/ 4350 h 350037"/>
                      <a:gd name="connsiteX0" fmla="*/ 14288 w 139024"/>
                      <a:gd name="connsiteY0" fmla="*/ 143960 h 144768"/>
                      <a:gd name="connsiteX1" fmla="*/ 0 w 139024"/>
                      <a:gd name="connsiteY1" fmla="*/ 8228 h 144768"/>
                      <a:gd name="connsiteX0" fmla="*/ 14288 w 127364"/>
                      <a:gd name="connsiteY0" fmla="*/ 146827 h 146827"/>
                      <a:gd name="connsiteX1" fmla="*/ 0 w 127364"/>
                      <a:gd name="connsiteY1" fmla="*/ 11095 h 146827"/>
                      <a:gd name="connsiteX0" fmla="*/ 14288 w 56257"/>
                      <a:gd name="connsiteY0" fmla="*/ 142402 h 142402"/>
                      <a:gd name="connsiteX1" fmla="*/ 0 w 56257"/>
                      <a:gd name="connsiteY1" fmla="*/ 6670 h 142402"/>
                      <a:gd name="connsiteX0" fmla="*/ 11907 w 55077"/>
                      <a:gd name="connsiteY0" fmla="*/ 146961 h 146961"/>
                      <a:gd name="connsiteX1" fmla="*/ 0 w 55077"/>
                      <a:gd name="connsiteY1" fmla="*/ 6467 h 146961"/>
                      <a:gd name="connsiteX0" fmla="*/ 14288 w 56257"/>
                      <a:gd name="connsiteY0" fmla="*/ 146961 h 146961"/>
                      <a:gd name="connsiteX1" fmla="*/ 0 w 56257"/>
                      <a:gd name="connsiteY1" fmla="*/ 6467 h 146961"/>
                      <a:gd name="connsiteX0" fmla="*/ 7144 w 52814"/>
                      <a:gd name="connsiteY0" fmla="*/ 146961 h 146961"/>
                      <a:gd name="connsiteX1" fmla="*/ 0 w 52814"/>
                      <a:gd name="connsiteY1" fmla="*/ 6467 h 146961"/>
                      <a:gd name="connsiteX0" fmla="*/ 7144 w 55648"/>
                      <a:gd name="connsiteY0" fmla="*/ 154462 h 154462"/>
                      <a:gd name="connsiteX1" fmla="*/ 0 w 55648"/>
                      <a:gd name="connsiteY1" fmla="*/ 13968 h 154462"/>
                      <a:gd name="connsiteX0" fmla="*/ 7144 w 41360"/>
                      <a:gd name="connsiteY0" fmla="*/ 154462 h 154462"/>
                      <a:gd name="connsiteX1" fmla="*/ 0 w 41360"/>
                      <a:gd name="connsiteY1" fmla="*/ 13968 h 154462"/>
                      <a:gd name="connsiteX0" fmla="*/ 35719 w 60149"/>
                      <a:gd name="connsiteY0" fmla="*/ 130370 h 130370"/>
                      <a:gd name="connsiteX1" fmla="*/ 0 w 60149"/>
                      <a:gd name="connsiteY1" fmla="*/ 16069 h 130370"/>
                      <a:gd name="connsiteX0" fmla="*/ 35719 w 66498"/>
                      <a:gd name="connsiteY0" fmla="*/ 128224 h 128224"/>
                      <a:gd name="connsiteX1" fmla="*/ 0 w 66498"/>
                      <a:gd name="connsiteY1" fmla="*/ 13923 h 128224"/>
                      <a:gd name="connsiteX0" fmla="*/ 28576 w 61325"/>
                      <a:gd name="connsiteY0" fmla="*/ 139341 h 139341"/>
                      <a:gd name="connsiteX1" fmla="*/ 0 w 61325"/>
                      <a:gd name="connsiteY1" fmla="*/ 13133 h 139341"/>
                      <a:gd name="connsiteX0" fmla="*/ 28576 w 47649"/>
                      <a:gd name="connsiteY0" fmla="*/ 139341 h 139341"/>
                      <a:gd name="connsiteX1" fmla="*/ 0 w 47649"/>
                      <a:gd name="connsiteY1" fmla="*/ 13133 h 139341"/>
                      <a:gd name="connsiteX0" fmla="*/ 40482 w 56320"/>
                      <a:gd name="connsiteY0" fmla="*/ 108477 h 108477"/>
                      <a:gd name="connsiteX1" fmla="*/ 0 w 56320"/>
                      <a:gd name="connsiteY1" fmla="*/ 15607 h 108477"/>
                      <a:gd name="connsiteX0" fmla="*/ 50007 w 63850"/>
                      <a:gd name="connsiteY0" fmla="*/ 101988 h 101988"/>
                      <a:gd name="connsiteX1" fmla="*/ 0 w 63850"/>
                      <a:gd name="connsiteY1" fmla="*/ 16262 h 101988"/>
                      <a:gd name="connsiteX0" fmla="*/ 50007 w 62818"/>
                      <a:gd name="connsiteY0" fmla="*/ 103840 h 103840"/>
                      <a:gd name="connsiteX1" fmla="*/ 0 w 62818"/>
                      <a:gd name="connsiteY1" fmla="*/ 18114 h 103840"/>
                      <a:gd name="connsiteX0" fmla="*/ 50007 w 62438"/>
                      <a:gd name="connsiteY0" fmla="*/ 108614 h 108614"/>
                      <a:gd name="connsiteX1" fmla="*/ 0 w 62438"/>
                      <a:gd name="connsiteY1" fmla="*/ 22888 h 108614"/>
                      <a:gd name="connsiteX0" fmla="*/ 52388 w 64415"/>
                      <a:gd name="connsiteY0" fmla="*/ 116967 h 116967"/>
                      <a:gd name="connsiteX1" fmla="*/ 0 w 64415"/>
                      <a:gd name="connsiteY1" fmla="*/ 21716 h 116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415" h="116967">
                        <a:moveTo>
                          <a:pt x="52388" y="116967"/>
                        </a:moveTo>
                        <a:cubicBezTo>
                          <a:pt x="84931" y="77280"/>
                          <a:pt x="46037" y="-50515"/>
                          <a:pt x="0" y="217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2" name="Freeform: Shape 5301">
                    <a:extLst>
                      <a:ext uri="{FF2B5EF4-FFF2-40B4-BE49-F238E27FC236}">
                        <a16:creationId xmlns:a16="http://schemas.microsoft.com/office/drawing/2014/main" id="{9D0013A4-DF2A-ADBA-487E-BB1A6FE8D0A5}"/>
                      </a:ext>
                    </a:extLst>
                  </p:cNvPr>
                  <p:cNvSpPr/>
                  <p:nvPr/>
                </p:nvSpPr>
                <p:spPr>
                  <a:xfrm>
                    <a:off x="12313803" y="8825467"/>
                    <a:ext cx="47267" cy="101838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267" h="101838">
                        <a:moveTo>
                          <a:pt x="47267" y="101838"/>
                        </a:moveTo>
                        <a:cubicBezTo>
                          <a:pt x="-8295" y="97870"/>
                          <a:pt x="-20995" y="-15637"/>
                          <a:pt x="42506" y="18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3" name="Freeform: Shape 5302">
                    <a:extLst>
                      <a:ext uri="{FF2B5EF4-FFF2-40B4-BE49-F238E27FC236}">
                        <a16:creationId xmlns:a16="http://schemas.microsoft.com/office/drawing/2014/main" id="{277D9B3B-8CED-0591-5F06-883A46E75122}"/>
                      </a:ext>
                    </a:extLst>
                  </p:cNvPr>
                  <p:cNvSpPr/>
                  <p:nvPr/>
                </p:nvSpPr>
                <p:spPr>
                  <a:xfrm>
                    <a:off x="12360711" y="8920448"/>
                    <a:ext cx="347662" cy="1875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7662" h="18755">
                        <a:moveTo>
                          <a:pt x="0" y="7146"/>
                        </a:moveTo>
                        <a:cubicBezTo>
                          <a:pt x="96837" y="19845"/>
                          <a:pt x="215105" y="27783"/>
                          <a:pt x="347662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4" name="Freeform: Shape 5303">
                    <a:extLst>
                      <a:ext uri="{FF2B5EF4-FFF2-40B4-BE49-F238E27FC236}">
                        <a16:creationId xmlns:a16="http://schemas.microsoft.com/office/drawing/2014/main" id="{1AF4438C-AB07-3324-345E-175C9DEC80B5}"/>
                      </a:ext>
                    </a:extLst>
                  </p:cNvPr>
                  <p:cNvSpPr/>
                  <p:nvPr/>
                </p:nvSpPr>
                <p:spPr>
                  <a:xfrm>
                    <a:off x="12922687" y="8725185"/>
                    <a:ext cx="116681" cy="10001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6681" h="100014">
                        <a:moveTo>
                          <a:pt x="0" y="100014"/>
                        </a:moveTo>
                        <a:cubicBezTo>
                          <a:pt x="39687" y="74613"/>
                          <a:pt x="74611" y="51595"/>
                          <a:pt x="11668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5" name="Freeform: Shape 5304">
                    <a:extLst>
                      <a:ext uri="{FF2B5EF4-FFF2-40B4-BE49-F238E27FC236}">
                        <a16:creationId xmlns:a16="http://schemas.microsoft.com/office/drawing/2014/main" id="{74ED67D0-862B-AAFF-2F52-8E42B0A83B33}"/>
                      </a:ext>
                    </a:extLst>
                  </p:cNvPr>
                  <p:cNvSpPr/>
                  <p:nvPr/>
                </p:nvSpPr>
                <p:spPr>
                  <a:xfrm>
                    <a:off x="12896483" y="8827579"/>
                    <a:ext cx="61921" cy="7057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921" h="70576">
                        <a:moveTo>
                          <a:pt x="61921" y="61913"/>
                        </a:moveTo>
                        <a:cubicBezTo>
                          <a:pt x="8739" y="93662"/>
                          <a:pt x="-25393" y="30163"/>
                          <a:pt x="2382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6" name="Freeform: Shape 5305">
                    <a:extLst>
                      <a:ext uri="{FF2B5EF4-FFF2-40B4-BE49-F238E27FC236}">
                        <a16:creationId xmlns:a16="http://schemas.microsoft.com/office/drawing/2014/main" id="{BB7E3836-BFDF-A3C7-57C5-8C079C63EAB6}"/>
                      </a:ext>
                    </a:extLst>
                  </p:cNvPr>
                  <p:cNvSpPr/>
                  <p:nvPr/>
                </p:nvSpPr>
                <p:spPr>
                  <a:xfrm>
                    <a:off x="12230120" y="8950190"/>
                    <a:ext cx="471489" cy="57519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471489"/>
                      <a:gd name="connsiteY0" fmla="*/ 0 h 71132"/>
                      <a:gd name="connsiteX1" fmla="*/ 471489 w 471489"/>
                      <a:gd name="connsiteY1" fmla="*/ 54768 h 71132"/>
                      <a:gd name="connsiteX0" fmla="*/ 0 w 471489"/>
                      <a:gd name="connsiteY0" fmla="*/ 0 h 68908"/>
                      <a:gd name="connsiteX1" fmla="*/ 471489 w 471489"/>
                      <a:gd name="connsiteY1" fmla="*/ 54768 h 68908"/>
                      <a:gd name="connsiteX0" fmla="*/ 0 w 471489"/>
                      <a:gd name="connsiteY0" fmla="*/ 0 h 70986"/>
                      <a:gd name="connsiteX1" fmla="*/ 471489 w 471489"/>
                      <a:gd name="connsiteY1" fmla="*/ 54768 h 70986"/>
                      <a:gd name="connsiteX0" fmla="*/ 0 w 471489"/>
                      <a:gd name="connsiteY0" fmla="*/ 0 h 63534"/>
                      <a:gd name="connsiteX1" fmla="*/ 471489 w 471489"/>
                      <a:gd name="connsiteY1" fmla="*/ 45243 h 63534"/>
                      <a:gd name="connsiteX0" fmla="*/ 0 w 471489"/>
                      <a:gd name="connsiteY0" fmla="*/ 0 h 61688"/>
                      <a:gd name="connsiteX1" fmla="*/ 471489 w 471489"/>
                      <a:gd name="connsiteY1" fmla="*/ 45243 h 61688"/>
                      <a:gd name="connsiteX0" fmla="*/ 0 w 471489"/>
                      <a:gd name="connsiteY0" fmla="*/ 0 h 57519"/>
                      <a:gd name="connsiteX1" fmla="*/ 471489 w 471489"/>
                      <a:gd name="connsiteY1" fmla="*/ 45243 h 57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489" h="57519">
                        <a:moveTo>
                          <a:pt x="0" y="0"/>
                        </a:moveTo>
                        <a:cubicBezTo>
                          <a:pt x="101600" y="46039"/>
                          <a:pt x="215108" y="75406"/>
                          <a:pt x="471489" y="45243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7" name="Freeform: Shape 5306">
                    <a:extLst>
                      <a:ext uri="{FF2B5EF4-FFF2-40B4-BE49-F238E27FC236}">
                        <a16:creationId xmlns:a16="http://schemas.microsoft.com/office/drawing/2014/main" id="{C24D4A15-FDAD-C33D-E22B-0587F229A203}"/>
                      </a:ext>
                    </a:extLst>
                  </p:cNvPr>
                  <p:cNvSpPr/>
                  <p:nvPr/>
                </p:nvSpPr>
                <p:spPr>
                  <a:xfrm>
                    <a:off x="12954024" y="8428695"/>
                    <a:ext cx="292892" cy="4619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571502"/>
                      <a:gd name="connsiteY0" fmla="*/ 202407 h 206763"/>
                      <a:gd name="connsiteX1" fmla="*/ 571502 w 571502"/>
                      <a:gd name="connsiteY1" fmla="*/ 0 h 206763"/>
                      <a:gd name="connsiteX0" fmla="*/ 349612 w 351449"/>
                      <a:gd name="connsiteY0" fmla="*/ 0 h 485202"/>
                      <a:gd name="connsiteX1" fmla="*/ 94820 w 351449"/>
                      <a:gd name="connsiteY1" fmla="*/ 483393 h 485202"/>
                      <a:gd name="connsiteX0" fmla="*/ 254792 w 278195"/>
                      <a:gd name="connsiteY0" fmla="*/ 0 h 483393"/>
                      <a:gd name="connsiteX1" fmla="*/ 0 w 278195"/>
                      <a:gd name="connsiteY1" fmla="*/ 483393 h 483393"/>
                      <a:gd name="connsiteX0" fmla="*/ 254792 w 281358"/>
                      <a:gd name="connsiteY0" fmla="*/ 0 h 483393"/>
                      <a:gd name="connsiteX1" fmla="*/ 0 w 281358"/>
                      <a:gd name="connsiteY1" fmla="*/ 483393 h 483393"/>
                      <a:gd name="connsiteX0" fmla="*/ 292892 w 312203"/>
                      <a:gd name="connsiteY0" fmla="*/ 0 h 461962"/>
                      <a:gd name="connsiteX1" fmla="*/ 0 w 312203"/>
                      <a:gd name="connsiteY1" fmla="*/ 461962 h 461962"/>
                      <a:gd name="connsiteX0" fmla="*/ 292892 w 303311"/>
                      <a:gd name="connsiteY0" fmla="*/ 0 h 461962"/>
                      <a:gd name="connsiteX1" fmla="*/ 0 w 303311"/>
                      <a:gd name="connsiteY1" fmla="*/ 461962 h 461962"/>
                      <a:gd name="connsiteX0" fmla="*/ 292892 w 298333"/>
                      <a:gd name="connsiteY0" fmla="*/ 0 h 461962"/>
                      <a:gd name="connsiteX1" fmla="*/ 0 w 298333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92892" h="461962">
                        <a:moveTo>
                          <a:pt x="292892" y="0"/>
                        </a:moveTo>
                        <a:cubicBezTo>
                          <a:pt x="287336" y="127001"/>
                          <a:pt x="253207" y="306388"/>
                          <a:pt x="0" y="46196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8" name="Freeform: Shape 5307">
                    <a:extLst>
                      <a:ext uri="{FF2B5EF4-FFF2-40B4-BE49-F238E27FC236}">
                        <a16:creationId xmlns:a16="http://schemas.microsoft.com/office/drawing/2014/main" id="{743003B2-64B6-02D3-2EC2-F3D2F941666C}"/>
                      </a:ext>
                    </a:extLst>
                  </p:cNvPr>
                  <p:cNvSpPr/>
                  <p:nvPr/>
                </p:nvSpPr>
                <p:spPr>
                  <a:xfrm>
                    <a:off x="13246520" y="8385200"/>
                    <a:ext cx="100138" cy="637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  <a:gd name="connsiteX0" fmla="*/ 12202 w 143171"/>
                      <a:gd name="connsiteY0" fmla="*/ 619125 h 620302"/>
                      <a:gd name="connsiteX1" fmla="*/ 143171 w 143171"/>
                      <a:gd name="connsiteY1" fmla="*/ 0 h 620302"/>
                      <a:gd name="connsiteX0" fmla="*/ 96723 w 96723"/>
                      <a:gd name="connsiteY0" fmla="*/ 71438 h 79272"/>
                      <a:gd name="connsiteX1" fmla="*/ 15761 w 96723"/>
                      <a:gd name="connsiteY1" fmla="*/ 0 h 79272"/>
                      <a:gd name="connsiteX0" fmla="*/ 90555 w 90555"/>
                      <a:gd name="connsiteY0" fmla="*/ 69056 h 77083"/>
                      <a:gd name="connsiteX1" fmla="*/ 16737 w 90555"/>
                      <a:gd name="connsiteY1" fmla="*/ 0 h 77083"/>
                      <a:gd name="connsiteX0" fmla="*/ 73818 w 73818"/>
                      <a:gd name="connsiteY0" fmla="*/ 99393 h 102753"/>
                      <a:gd name="connsiteX1" fmla="*/ 0 w 73818"/>
                      <a:gd name="connsiteY1" fmla="*/ 30337 h 102753"/>
                      <a:gd name="connsiteX0" fmla="*/ 73818 w 80865"/>
                      <a:gd name="connsiteY0" fmla="*/ 120154 h 120154"/>
                      <a:gd name="connsiteX1" fmla="*/ 0 w 80865"/>
                      <a:gd name="connsiteY1" fmla="*/ 51098 h 120154"/>
                      <a:gd name="connsiteX0" fmla="*/ 61912 w 69915"/>
                      <a:gd name="connsiteY0" fmla="*/ 90017 h 90017"/>
                      <a:gd name="connsiteX1" fmla="*/ 0 w 69915"/>
                      <a:gd name="connsiteY1" fmla="*/ 66204 h 90017"/>
                      <a:gd name="connsiteX0" fmla="*/ 61912 w 61912"/>
                      <a:gd name="connsiteY0" fmla="*/ 85565 h 85565"/>
                      <a:gd name="connsiteX1" fmla="*/ 0 w 61912"/>
                      <a:gd name="connsiteY1" fmla="*/ 61752 h 85565"/>
                      <a:gd name="connsiteX0" fmla="*/ 61944 w 61944"/>
                      <a:gd name="connsiteY0" fmla="*/ 67682 h 67682"/>
                      <a:gd name="connsiteX1" fmla="*/ 32 w 61944"/>
                      <a:gd name="connsiteY1" fmla="*/ 43869 h 67682"/>
                      <a:gd name="connsiteX0" fmla="*/ 61934 w 66500"/>
                      <a:gd name="connsiteY0" fmla="*/ 64525 h 64525"/>
                      <a:gd name="connsiteX1" fmla="*/ 22 w 66500"/>
                      <a:gd name="connsiteY1" fmla="*/ 40712 h 64525"/>
                      <a:gd name="connsiteX0" fmla="*/ 76219 w 80243"/>
                      <a:gd name="connsiteY0" fmla="*/ 65954 h 65954"/>
                      <a:gd name="connsiteX1" fmla="*/ 19 w 80243"/>
                      <a:gd name="connsiteY1" fmla="*/ 39759 h 65954"/>
                      <a:gd name="connsiteX0" fmla="*/ 76220 w 77581"/>
                      <a:gd name="connsiteY0" fmla="*/ 66709 h 66709"/>
                      <a:gd name="connsiteX1" fmla="*/ 20 w 77581"/>
                      <a:gd name="connsiteY1" fmla="*/ 40514 h 66709"/>
                      <a:gd name="connsiteX0" fmla="*/ 83363 w 84633"/>
                      <a:gd name="connsiteY0" fmla="*/ 66709 h 66709"/>
                      <a:gd name="connsiteX1" fmla="*/ 20 w 84633"/>
                      <a:gd name="connsiteY1" fmla="*/ 40514 h 66709"/>
                      <a:gd name="connsiteX0" fmla="*/ 92886 w 94053"/>
                      <a:gd name="connsiteY0" fmla="*/ 65298 h 65298"/>
                      <a:gd name="connsiteX1" fmla="*/ 18 w 94053"/>
                      <a:gd name="connsiteY1" fmla="*/ 41484 h 65298"/>
                      <a:gd name="connsiteX0" fmla="*/ 92884 w 96418"/>
                      <a:gd name="connsiteY0" fmla="*/ 63012 h 63012"/>
                      <a:gd name="connsiteX1" fmla="*/ 16 w 96418"/>
                      <a:gd name="connsiteY1" fmla="*/ 39198 h 63012"/>
                      <a:gd name="connsiteX0" fmla="*/ 92887 w 93003"/>
                      <a:gd name="connsiteY0" fmla="*/ 63762 h 63762"/>
                      <a:gd name="connsiteX1" fmla="*/ 19 w 93003"/>
                      <a:gd name="connsiteY1" fmla="*/ 39948 h 63762"/>
                      <a:gd name="connsiteX0" fmla="*/ 100029 w 100138"/>
                      <a:gd name="connsiteY0" fmla="*/ 63762 h 63762"/>
                      <a:gd name="connsiteX1" fmla="*/ 18 w 100138"/>
                      <a:gd name="connsiteY1" fmla="*/ 39948 h 6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0138" h="63762">
                        <a:moveTo>
                          <a:pt x="100029" y="63762"/>
                        </a:moveTo>
                        <a:cubicBezTo>
                          <a:pt x="103997" y="-9265"/>
                          <a:pt x="-1571" y="-22758"/>
                          <a:pt x="18" y="39948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9" name="Freeform: Shape 5308">
                    <a:extLst>
                      <a:ext uri="{FF2B5EF4-FFF2-40B4-BE49-F238E27FC236}">
                        <a16:creationId xmlns:a16="http://schemas.microsoft.com/office/drawing/2014/main" id="{180911BE-E732-72F0-F09E-FF6A18CDB61A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173021" y="8625065"/>
                    <a:ext cx="1309160" cy="44133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09160" h="441334">
                        <a:moveTo>
                          <a:pt x="0" y="0"/>
                        </a:moveTo>
                        <a:cubicBezTo>
                          <a:pt x="110611" y="267321"/>
                          <a:pt x="886869" y="742780"/>
                          <a:pt x="1309160" y="174291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10" name="Freeform: Shape 5309">
                    <a:extLst>
                      <a:ext uri="{FF2B5EF4-FFF2-40B4-BE49-F238E27FC236}">
                        <a16:creationId xmlns:a16="http://schemas.microsoft.com/office/drawing/2014/main" id="{5430FDE0-F417-35F7-E209-F7A15C3F9757}"/>
                      </a:ext>
                    </a:extLst>
                  </p:cNvPr>
                  <p:cNvSpPr/>
                  <p:nvPr/>
                </p:nvSpPr>
                <p:spPr>
                  <a:xfrm>
                    <a:off x="12145073" y="8938030"/>
                    <a:ext cx="80267" cy="8214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  <a:gd name="connsiteX0" fmla="*/ 38893 w 50800"/>
                      <a:gd name="connsiteY0" fmla="*/ 130076 h 130076"/>
                      <a:gd name="connsiteX1" fmla="*/ 50800 w 50800"/>
                      <a:gd name="connsiteY1" fmla="*/ 1487 h 130076"/>
                      <a:gd name="connsiteX0" fmla="*/ 23144 w 85057"/>
                      <a:gd name="connsiteY0" fmla="*/ 73802 h 73802"/>
                      <a:gd name="connsiteX1" fmla="*/ 85057 w 85057"/>
                      <a:gd name="connsiteY1" fmla="*/ 2363 h 73802"/>
                      <a:gd name="connsiteX0" fmla="*/ 25455 w 87368"/>
                      <a:gd name="connsiteY0" fmla="*/ 77694 h 77694"/>
                      <a:gd name="connsiteX1" fmla="*/ 87368 w 87368"/>
                      <a:gd name="connsiteY1" fmla="*/ 6255 h 77694"/>
                      <a:gd name="connsiteX0" fmla="*/ 21231 w 83144"/>
                      <a:gd name="connsiteY0" fmla="*/ 80036 h 80036"/>
                      <a:gd name="connsiteX1" fmla="*/ 83144 w 83144"/>
                      <a:gd name="connsiteY1" fmla="*/ 8597 h 80036"/>
                      <a:gd name="connsiteX0" fmla="*/ 13844 w 75757"/>
                      <a:gd name="connsiteY0" fmla="*/ 78333 h 78333"/>
                      <a:gd name="connsiteX1" fmla="*/ 75757 w 75757"/>
                      <a:gd name="connsiteY1" fmla="*/ 6894 h 78333"/>
                      <a:gd name="connsiteX0" fmla="*/ 10982 w 72895"/>
                      <a:gd name="connsiteY0" fmla="*/ 78333 h 78333"/>
                      <a:gd name="connsiteX1" fmla="*/ 72895 w 72895"/>
                      <a:gd name="connsiteY1" fmla="*/ 6894 h 78333"/>
                      <a:gd name="connsiteX0" fmla="*/ 12509 w 74422"/>
                      <a:gd name="connsiteY0" fmla="*/ 79930 h 79930"/>
                      <a:gd name="connsiteX1" fmla="*/ 74422 w 74422"/>
                      <a:gd name="connsiteY1" fmla="*/ 8491 h 79930"/>
                      <a:gd name="connsiteX0" fmla="*/ 12052 w 76346"/>
                      <a:gd name="connsiteY0" fmla="*/ 82144 h 82144"/>
                      <a:gd name="connsiteX1" fmla="*/ 76346 w 76346"/>
                      <a:gd name="connsiteY1" fmla="*/ 8324 h 82144"/>
                      <a:gd name="connsiteX0" fmla="*/ 10827 w 82265"/>
                      <a:gd name="connsiteY0" fmla="*/ 82144 h 82144"/>
                      <a:gd name="connsiteX1" fmla="*/ 82265 w 82265"/>
                      <a:gd name="connsiteY1" fmla="*/ 8324 h 82144"/>
                      <a:gd name="connsiteX0" fmla="*/ 11211 w 80267"/>
                      <a:gd name="connsiteY0" fmla="*/ 82144 h 82144"/>
                      <a:gd name="connsiteX1" fmla="*/ 80267 w 80267"/>
                      <a:gd name="connsiteY1" fmla="*/ 8324 h 82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0267" h="82144">
                        <a:moveTo>
                          <a:pt x="11211" y="82144"/>
                        </a:moveTo>
                        <a:cubicBezTo>
                          <a:pt x="-18157" y="66269"/>
                          <a:pt x="12004" y="-28186"/>
                          <a:pt x="80267" y="83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11" name="Freeform: Shape 5310">
                    <a:extLst>
                      <a:ext uri="{FF2B5EF4-FFF2-40B4-BE49-F238E27FC236}">
                        <a16:creationId xmlns:a16="http://schemas.microsoft.com/office/drawing/2014/main" id="{A52229D2-A841-1572-E7A3-BFBDFBAE0BD9}"/>
                      </a:ext>
                    </a:extLst>
                  </p:cNvPr>
                  <p:cNvSpPr/>
                  <p:nvPr/>
                </p:nvSpPr>
                <p:spPr>
                  <a:xfrm>
                    <a:off x="12699228" y="8917969"/>
                    <a:ext cx="53163" cy="7678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  <a:gd name="connsiteX0" fmla="*/ 0 w 242887"/>
                      <a:gd name="connsiteY0" fmla="*/ 0 h 136803"/>
                      <a:gd name="connsiteX1" fmla="*/ 242887 w 242887"/>
                      <a:gd name="connsiteY1" fmla="*/ 133347 h 136803"/>
                      <a:gd name="connsiteX0" fmla="*/ 0 w 238124"/>
                      <a:gd name="connsiteY0" fmla="*/ 0 h 134471"/>
                      <a:gd name="connsiteX1" fmla="*/ 238124 w 238124"/>
                      <a:gd name="connsiteY1" fmla="*/ 130965 h 134471"/>
                      <a:gd name="connsiteX0" fmla="*/ 0 w 238124"/>
                      <a:gd name="connsiteY0" fmla="*/ 2021 h 135883"/>
                      <a:gd name="connsiteX1" fmla="*/ 238124 w 238124"/>
                      <a:gd name="connsiteY1" fmla="*/ 132986 h 135883"/>
                      <a:gd name="connsiteX0" fmla="*/ 69876 w 97682"/>
                      <a:gd name="connsiteY0" fmla="*/ 2670 h 89817"/>
                      <a:gd name="connsiteX1" fmla="*/ 36538 w 97682"/>
                      <a:gd name="connsiteY1" fmla="*/ 86010 h 89817"/>
                      <a:gd name="connsiteX0" fmla="*/ 33338 w 111144"/>
                      <a:gd name="connsiteY0" fmla="*/ 4336 h 87676"/>
                      <a:gd name="connsiteX1" fmla="*/ 0 w 111144"/>
                      <a:gd name="connsiteY1" fmla="*/ 87676 h 87676"/>
                      <a:gd name="connsiteX0" fmla="*/ 9526 w 98529"/>
                      <a:gd name="connsiteY0" fmla="*/ 4826 h 78641"/>
                      <a:gd name="connsiteX1" fmla="*/ 0 w 98529"/>
                      <a:gd name="connsiteY1" fmla="*/ 78641 h 78641"/>
                      <a:gd name="connsiteX0" fmla="*/ 9526 w 77672"/>
                      <a:gd name="connsiteY0" fmla="*/ 4154 h 77969"/>
                      <a:gd name="connsiteX1" fmla="*/ 0 w 77672"/>
                      <a:gd name="connsiteY1" fmla="*/ 77969 h 77969"/>
                      <a:gd name="connsiteX0" fmla="*/ 9526 w 55661"/>
                      <a:gd name="connsiteY0" fmla="*/ 4154 h 77969"/>
                      <a:gd name="connsiteX1" fmla="*/ 0 w 55661"/>
                      <a:gd name="connsiteY1" fmla="*/ 77969 h 77969"/>
                      <a:gd name="connsiteX0" fmla="*/ 9526 w 51289"/>
                      <a:gd name="connsiteY0" fmla="*/ 3487 h 77302"/>
                      <a:gd name="connsiteX1" fmla="*/ 0 w 51289"/>
                      <a:gd name="connsiteY1" fmla="*/ 77302 h 77302"/>
                      <a:gd name="connsiteX0" fmla="*/ 9526 w 53163"/>
                      <a:gd name="connsiteY0" fmla="*/ 2970 h 76785"/>
                      <a:gd name="connsiteX1" fmla="*/ 0 w 53163"/>
                      <a:gd name="connsiteY1" fmla="*/ 76785 h 76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3163" h="76785">
                        <a:moveTo>
                          <a:pt x="9526" y="2970"/>
                        </a:moveTo>
                        <a:cubicBezTo>
                          <a:pt x="56356" y="-17668"/>
                          <a:pt x="81755" y="75994"/>
                          <a:pt x="0" y="76785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5275" name="Rectangle 2996">
                <a:extLst>
                  <a:ext uri="{FF2B5EF4-FFF2-40B4-BE49-F238E27FC236}">
                    <a16:creationId xmlns:a16="http://schemas.microsoft.com/office/drawing/2014/main" id="{AB1A6BF9-A043-263D-8D1F-E226A2EAF41C}"/>
                  </a:ext>
                </a:extLst>
              </p:cNvPr>
              <p:cNvSpPr/>
              <p:nvPr/>
            </p:nvSpPr>
            <p:spPr>
              <a:xfrm>
                <a:off x="12687299" y="8407747"/>
                <a:ext cx="896388" cy="1000383"/>
              </a:xfrm>
              <a:custGeom>
                <a:avLst/>
                <a:gdLst>
                  <a:gd name="connsiteX0" fmla="*/ 0 w 320126"/>
                  <a:gd name="connsiteY0" fmla="*/ 0 h 129649"/>
                  <a:gd name="connsiteX1" fmla="*/ 320126 w 320126"/>
                  <a:gd name="connsiteY1" fmla="*/ 0 h 129649"/>
                  <a:gd name="connsiteX2" fmla="*/ 320126 w 320126"/>
                  <a:gd name="connsiteY2" fmla="*/ 129649 h 129649"/>
                  <a:gd name="connsiteX3" fmla="*/ 0 w 320126"/>
                  <a:gd name="connsiteY3" fmla="*/ 129649 h 129649"/>
                  <a:gd name="connsiteX4" fmla="*/ 0 w 320126"/>
                  <a:gd name="connsiteY4" fmla="*/ 0 h 129649"/>
                  <a:gd name="connsiteX0" fmla="*/ 0 w 603495"/>
                  <a:gd name="connsiteY0" fmla="*/ 0 h 136793"/>
                  <a:gd name="connsiteX1" fmla="*/ 603495 w 603495"/>
                  <a:gd name="connsiteY1" fmla="*/ 7144 h 136793"/>
                  <a:gd name="connsiteX2" fmla="*/ 603495 w 603495"/>
                  <a:gd name="connsiteY2" fmla="*/ 136793 h 136793"/>
                  <a:gd name="connsiteX3" fmla="*/ 283369 w 603495"/>
                  <a:gd name="connsiteY3" fmla="*/ 136793 h 136793"/>
                  <a:gd name="connsiteX4" fmla="*/ 0 w 603495"/>
                  <a:gd name="connsiteY4" fmla="*/ 0 h 136793"/>
                  <a:gd name="connsiteX0" fmla="*/ 0 w 815427"/>
                  <a:gd name="connsiteY0" fmla="*/ 826294 h 963087"/>
                  <a:gd name="connsiteX1" fmla="*/ 815427 w 815427"/>
                  <a:gd name="connsiteY1" fmla="*/ 0 h 963087"/>
                  <a:gd name="connsiteX2" fmla="*/ 603495 w 815427"/>
                  <a:gd name="connsiteY2" fmla="*/ 963087 h 963087"/>
                  <a:gd name="connsiteX3" fmla="*/ 283369 w 815427"/>
                  <a:gd name="connsiteY3" fmla="*/ 963087 h 963087"/>
                  <a:gd name="connsiteX4" fmla="*/ 0 w 815427"/>
                  <a:gd name="connsiteY4" fmla="*/ 826294 h 963087"/>
                  <a:gd name="connsiteX0" fmla="*/ 0 w 991639"/>
                  <a:gd name="connsiteY0" fmla="*/ 826294 h 963087"/>
                  <a:gd name="connsiteX1" fmla="*/ 815427 w 991639"/>
                  <a:gd name="connsiteY1" fmla="*/ 0 h 963087"/>
                  <a:gd name="connsiteX2" fmla="*/ 991639 w 991639"/>
                  <a:gd name="connsiteY2" fmla="*/ 593994 h 963087"/>
                  <a:gd name="connsiteX3" fmla="*/ 283369 w 991639"/>
                  <a:gd name="connsiteY3" fmla="*/ 963087 h 963087"/>
                  <a:gd name="connsiteX4" fmla="*/ 0 w 991639"/>
                  <a:gd name="connsiteY4" fmla="*/ 826294 h 963087"/>
                  <a:gd name="connsiteX0" fmla="*/ 0 w 991639"/>
                  <a:gd name="connsiteY0" fmla="*/ 826294 h 960706"/>
                  <a:gd name="connsiteX1" fmla="*/ 815427 w 991639"/>
                  <a:gd name="connsiteY1" fmla="*/ 0 h 960706"/>
                  <a:gd name="connsiteX2" fmla="*/ 991639 w 991639"/>
                  <a:gd name="connsiteY2" fmla="*/ 593994 h 960706"/>
                  <a:gd name="connsiteX3" fmla="*/ 109538 w 991639"/>
                  <a:gd name="connsiteY3" fmla="*/ 960706 h 960706"/>
                  <a:gd name="connsiteX4" fmla="*/ 0 w 991639"/>
                  <a:gd name="connsiteY4" fmla="*/ 826294 h 960706"/>
                  <a:gd name="connsiteX0" fmla="*/ 0 w 991639"/>
                  <a:gd name="connsiteY0" fmla="*/ 826294 h 988557"/>
                  <a:gd name="connsiteX1" fmla="*/ 815427 w 991639"/>
                  <a:gd name="connsiteY1" fmla="*/ 0 h 988557"/>
                  <a:gd name="connsiteX2" fmla="*/ 991639 w 991639"/>
                  <a:gd name="connsiteY2" fmla="*/ 593994 h 988557"/>
                  <a:gd name="connsiteX3" fmla="*/ 109538 w 991639"/>
                  <a:gd name="connsiteY3" fmla="*/ 960706 h 988557"/>
                  <a:gd name="connsiteX4" fmla="*/ 0 w 991639"/>
                  <a:gd name="connsiteY4" fmla="*/ 826294 h 988557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8675 h 1013062"/>
                  <a:gd name="connsiteX1" fmla="*/ 813046 w 991639"/>
                  <a:gd name="connsiteY1" fmla="*/ 0 h 1013062"/>
                  <a:gd name="connsiteX2" fmla="*/ 991639 w 991639"/>
                  <a:gd name="connsiteY2" fmla="*/ 596375 h 1013062"/>
                  <a:gd name="connsiteX3" fmla="*/ 109538 w 991639"/>
                  <a:gd name="connsiteY3" fmla="*/ 963087 h 1013062"/>
                  <a:gd name="connsiteX4" fmla="*/ 0 w 991639"/>
                  <a:gd name="connsiteY4" fmla="*/ 828675 h 1013062"/>
                  <a:gd name="connsiteX0" fmla="*/ 0 w 991639"/>
                  <a:gd name="connsiteY0" fmla="*/ 838200 h 1022587"/>
                  <a:gd name="connsiteX1" fmla="*/ 815428 w 991639"/>
                  <a:gd name="connsiteY1" fmla="*/ 0 h 1022587"/>
                  <a:gd name="connsiteX2" fmla="*/ 991639 w 991639"/>
                  <a:gd name="connsiteY2" fmla="*/ 605900 h 1022587"/>
                  <a:gd name="connsiteX3" fmla="*/ 109538 w 991639"/>
                  <a:gd name="connsiteY3" fmla="*/ 972612 h 1022587"/>
                  <a:gd name="connsiteX4" fmla="*/ 0 w 991639"/>
                  <a:gd name="connsiteY4" fmla="*/ 838200 h 1022587"/>
                  <a:gd name="connsiteX0" fmla="*/ 0 w 929726"/>
                  <a:gd name="connsiteY0" fmla="*/ 838200 h 1001506"/>
                  <a:gd name="connsiteX1" fmla="*/ 815428 w 929726"/>
                  <a:gd name="connsiteY1" fmla="*/ 0 h 1001506"/>
                  <a:gd name="connsiteX2" fmla="*/ 929726 w 929726"/>
                  <a:gd name="connsiteY2" fmla="*/ 393969 h 1001506"/>
                  <a:gd name="connsiteX3" fmla="*/ 109538 w 929726"/>
                  <a:gd name="connsiteY3" fmla="*/ 972612 h 1001506"/>
                  <a:gd name="connsiteX4" fmla="*/ 0 w 929726"/>
                  <a:gd name="connsiteY4" fmla="*/ 838200 h 1001506"/>
                  <a:gd name="connsiteX0" fmla="*/ 0 w 929726"/>
                  <a:gd name="connsiteY0" fmla="*/ 838200 h 982278"/>
                  <a:gd name="connsiteX1" fmla="*/ 815428 w 929726"/>
                  <a:gd name="connsiteY1" fmla="*/ 0 h 982278"/>
                  <a:gd name="connsiteX2" fmla="*/ 929726 w 929726"/>
                  <a:gd name="connsiteY2" fmla="*/ 393969 h 982278"/>
                  <a:gd name="connsiteX3" fmla="*/ 109538 w 929726"/>
                  <a:gd name="connsiteY3" fmla="*/ 972612 h 982278"/>
                  <a:gd name="connsiteX4" fmla="*/ 0 w 929726"/>
                  <a:gd name="connsiteY4" fmla="*/ 838200 h 982278"/>
                  <a:gd name="connsiteX0" fmla="*/ 0 w 896388"/>
                  <a:gd name="connsiteY0" fmla="*/ 838200 h 980242"/>
                  <a:gd name="connsiteX1" fmla="*/ 815428 w 896388"/>
                  <a:gd name="connsiteY1" fmla="*/ 0 h 980242"/>
                  <a:gd name="connsiteX2" fmla="*/ 896388 w 896388"/>
                  <a:gd name="connsiteY2" fmla="*/ 301100 h 980242"/>
                  <a:gd name="connsiteX3" fmla="*/ 109538 w 896388"/>
                  <a:gd name="connsiteY3" fmla="*/ 972612 h 980242"/>
                  <a:gd name="connsiteX4" fmla="*/ 0 w 896388"/>
                  <a:gd name="connsiteY4" fmla="*/ 838200 h 980242"/>
                  <a:gd name="connsiteX0" fmla="*/ 0 w 896388"/>
                  <a:gd name="connsiteY0" fmla="*/ 838200 h 1006812"/>
                  <a:gd name="connsiteX1" fmla="*/ 815428 w 896388"/>
                  <a:gd name="connsiteY1" fmla="*/ 0 h 1006812"/>
                  <a:gd name="connsiteX2" fmla="*/ 896388 w 896388"/>
                  <a:gd name="connsiteY2" fmla="*/ 301100 h 1006812"/>
                  <a:gd name="connsiteX3" fmla="*/ 109538 w 896388"/>
                  <a:gd name="connsiteY3" fmla="*/ 972612 h 1006812"/>
                  <a:gd name="connsiteX4" fmla="*/ 0 w 896388"/>
                  <a:gd name="connsiteY4" fmla="*/ 838200 h 1006812"/>
                  <a:gd name="connsiteX0" fmla="*/ 0 w 896388"/>
                  <a:gd name="connsiteY0" fmla="*/ 838200 h 973414"/>
                  <a:gd name="connsiteX1" fmla="*/ 815428 w 896388"/>
                  <a:gd name="connsiteY1" fmla="*/ 0 h 973414"/>
                  <a:gd name="connsiteX2" fmla="*/ 896388 w 896388"/>
                  <a:gd name="connsiteY2" fmla="*/ 301100 h 973414"/>
                  <a:gd name="connsiteX3" fmla="*/ 738189 w 896388"/>
                  <a:gd name="connsiteY3" fmla="*/ 860079 h 973414"/>
                  <a:gd name="connsiteX4" fmla="*/ 109538 w 896388"/>
                  <a:gd name="connsiteY4" fmla="*/ 972612 h 973414"/>
                  <a:gd name="connsiteX5" fmla="*/ 0 w 896388"/>
                  <a:gd name="connsiteY5" fmla="*/ 838200 h 973414"/>
                  <a:gd name="connsiteX0" fmla="*/ 0 w 896388"/>
                  <a:gd name="connsiteY0" fmla="*/ 838200 h 972850"/>
                  <a:gd name="connsiteX1" fmla="*/ 815428 w 896388"/>
                  <a:gd name="connsiteY1" fmla="*/ 0 h 972850"/>
                  <a:gd name="connsiteX2" fmla="*/ 896388 w 896388"/>
                  <a:gd name="connsiteY2" fmla="*/ 301100 h 972850"/>
                  <a:gd name="connsiteX3" fmla="*/ 642939 w 896388"/>
                  <a:gd name="connsiteY3" fmla="*/ 826742 h 972850"/>
                  <a:gd name="connsiteX4" fmla="*/ 109538 w 896388"/>
                  <a:gd name="connsiteY4" fmla="*/ 972612 h 972850"/>
                  <a:gd name="connsiteX5" fmla="*/ 0 w 896388"/>
                  <a:gd name="connsiteY5" fmla="*/ 838200 h 972850"/>
                  <a:gd name="connsiteX0" fmla="*/ 0 w 896388"/>
                  <a:gd name="connsiteY0" fmla="*/ 838200 h 1002195"/>
                  <a:gd name="connsiteX1" fmla="*/ 815428 w 896388"/>
                  <a:gd name="connsiteY1" fmla="*/ 0 h 1002195"/>
                  <a:gd name="connsiteX2" fmla="*/ 896388 w 896388"/>
                  <a:gd name="connsiteY2" fmla="*/ 301100 h 1002195"/>
                  <a:gd name="connsiteX3" fmla="*/ 642939 w 896388"/>
                  <a:gd name="connsiteY3" fmla="*/ 826742 h 1002195"/>
                  <a:gd name="connsiteX4" fmla="*/ 109538 w 896388"/>
                  <a:gd name="connsiteY4" fmla="*/ 972612 h 1002195"/>
                  <a:gd name="connsiteX5" fmla="*/ 0 w 896388"/>
                  <a:gd name="connsiteY5" fmla="*/ 838200 h 1002195"/>
                  <a:gd name="connsiteX0" fmla="*/ 0 w 896388"/>
                  <a:gd name="connsiteY0" fmla="*/ 838200 h 1020861"/>
                  <a:gd name="connsiteX1" fmla="*/ 815428 w 896388"/>
                  <a:gd name="connsiteY1" fmla="*/ 0 h 1020861"/>
                  <a:gd name="connsiteX2" fmla="*/ 896388 w 896388"/>
                  <a:gd name="connsiteY2" fmla="*/ 301100 h 1020861"/>
                  <a:gd name="connsiteX3" fmla="*/ 642939 w 896388"/>
                  <a:gd name="connsiteY3" fmla="*/ 826742 h 1020861"/>
                  <a:gd name="connsiteX4" fmla="*/ 109538 w 896388"/>
                  <a:gd name="connsiteY4" fmla="*/ 972612 h 1020861"/>
                  <a:gd name="connsiteX5" fmla="*/ 0 w 896388"/>
                  <a:gd name="connsiteY5" fmla="*/ 838200 h 1020861"/>
                  <a:gd name="connsiteX0" fmla="*/ 0 w 896388"/>
                  <a:gd name="connsiteY0" fmla="*/ 838200 h 1014749"/>
                  <a:gd name="connsiteX1" fmla="*/ 815428 w 896388"/>
                  <a:gd name="connsiteY1" fmla="*/ 0 h 1014749"/>
                  <a:gd name="connsiteX2" fmla="*/ 896388 w 896388"/>
                  <a:gd name="connsiteY2" fmla="*/ 301100 h 1014749"/>
                  <a:gd name="connsiteX3" fmla="*/ 595314 w 896388"/>
                  <a:gd name="connsiteY3" fmla="*/ 814836 h 1014749"/>
                  <a:gd name="connsiteX4" fmla="*/ 109538 w 896388"/>
                  <a:gd name="connsiteY4" fmla="*/ 972612 h 1014749"/>
                  <a:gd name="connsiteX5" fmla="*/ 0 w 896388"/>
                  <a:gd name="connsiteY5" fmla="*/ 838200 h 1014749"/>
                  <a:gd name="connsiteX0" fmla="*/ 0 w 896388"/>
                  <a:gd name="connsiteY0" fmla="*/ 838200 h 1017442"/>
                  <a:gd name="connsiteX1" fmla="*/ 815428 w 896388"/>
                  <a:gd name="connsiteY1" fmla="*/ 0 h 1017442"/>
                  <a:gd name="connsiteX2" fmla="*/ 896388 w 896388"/>
                  <a:gd name="connsiteY2" fmla="*/ 301100 h 1017442"/>
                  <a:gd name="connsiteX3" fmla="*/ 595314 w 896388"/>
                  <a:gd name="connsiteY3" fmla="*/ 814836 h 1017442"/>
                  <a:gd name="connsiteX4" fmla="*/ 109538 w 896388"/>
                  <a:gd name="connsiteY4" fmla="*/ 972612 h 1017442"/>
                  <a:gd name="connsiteX5" fmla="*/ 0 w 896388"/>
                  <a:gd name="connsiteY5" fmla="*/ 838200 h 1017442"/>
                  <a:gd name="connsiteX0" fmla="*/ 0 w 896388"/>
                  <a:gd name="connsiteY0" fmla="*/ 838200 h 1019216"/>
                  <a:gd name="connsiteX1" fmla="*/ 815428 w 896388"/>
                  <a:gd name="connsiteY1" fmla="*/ 0 h 1019216"/>
                  <a:gd name="connsiteX2" fmla="*/ 896388 w 896388"/>
                  <a:gd name="connsiteY2" fmla="*/ 301100 h 1019216"/>
                  <a:gd name="connsiteX3" fmla="*/ 595314 w 896388"/>
                  <a:gd name="connsiteY3" fmla="*/ 814836 h 1019216"/>
                  <a:gd name="connsiteX4" fmla="*/ 109538 w 896388"/>
                  <a:gd name="connsiteY4" fmla="*/ 972612 h 1019216"/>
                  <a:gd name="connsiteX5" fmla="*/ 0 w 896388"/>
                  <a:gd name="connsiteY5" fmla="*/ 838200 h 1019216"/>
                  <a:gd name="connsiteX0" fmla="*/ 0 w 896388"/>
                  <a:gd name="connsiteY0" fmla="*/ 838200 h 1002061"/>
                  <a:gd name="connsiteX1" fmla="*/ 815428 w 896388"/>
                  <a:gd name="connsiteY1" fmla="*/ 0 h 1002061"/>
                  <a:gd name="connsiteX2" fmla="*/ 896388 w 896388"/>
                  <a:gd name="connsiteY2" fmla="*/ 301100 h 1002061"/>
                  <a:gd name="connsiteX3" fmla="*/ 595314 w 896388"/>
                  <a:gd name="connsiteY3" fmla="*/ 814836 h 1002061"/>
                  <a:gd name="connsiteX4" fmla="*/ 109538 w 896388"/>
                  <a:gd name="connsiteY4" fmla="*/ 972612 h 1002061"/>
                  <a:gd name="connsiteX5" fmla="*/ 0 w 896388"/>
                  <a:gd name="connsiteY5" fmla="*/ 838200 h 1002061"/>
                  <a:gd name="connsiteX0" fmla="*/ 0 w 896388"/>
                  <a:gd name="connsiteY0" fmla="*/ 838200 h 988617"/>
                  <a:gd name="connsiteX1" fmla="*/ 815428 w 896388"/>
                  <a:gd name="connsiteY1" fmla="*/ 0 h 988617"/>
                  <a:gd name="connsiteX2" fmla="*/ 896388 w 896388"/>
                  <a:gd name="connsiteY2" fmla="*/ 301100 h 988617"/>
                  <a:gd name="connsiteX3" fmla="*/ 595314 w 896388"/>
                  <a:gd name="connsiteY3" fmla="*/ 814836 h 988617"/>
                  <a:gd name="connsiteX4" fmla="*/ 109538 w 896388"/>
                  <a:gd name="connsiteY4" fmla="*/ 972612 h 988617"/>
                  <a:gd name="connsiteX5" fmla="*/ 0 w 896388"/>
                  <a:gd name="connsiteY5" fmla="*/ 838200 h 988617"/>
                  <a:gd name="connsiteX0" fmla="*/ 0 w 896388"/>
                  <a:gd name="connsiteY0" fmla="*/ 838200 h 996929"/>
                  <a:gd name="connsiteX1" fmla="*/ 815428 w 896388"/>
                  <a:gd name="connsiteY1" fmla="*/ 0 h 996929"/>
                  <a:gd name="connsiteX2" fmla="*/ 896388 w 896388"/>
                  <a:gd name="connsiteY2" fmla="*/ 301100 h 996929"/>
                  <a:gd name="connsiteX3" fmla="*/ 595314 w 896388"/>
                  <a:gd name="connsiteY3" fmla="*/ 814836 h 996929"/>
                  <a:gd name="connsiteX4" fmla="*/ 109538 w 896388"/>
                  <a:gd name="connsiteY4" fmla="*/ 972612 h 996929"/>
                  <a:gd name="connsiteX5" fmla="*/ 0 w 896388"/>
                  <a:gd name="connsiteY5" fmla="*/ 838200 h 996929"/>
                  <a:gd name="connsiteX0" fmla="*/ 0 w 896388"/>
                  <a:gd name="connsiteY0" fmla="*/ 838200 h 1002362"/>
                  <a:gd name="connsiteX1" fmla="*/ 815428 w 896388"/>
                  <a:gd name="connsiteY1" fmla="*/ 0 h 1002362"/>
                  <a:gd name="connsiteX2" fmla="*/ 896388 w 896388"/>
                  <a:gd name="connsiteY2" fmla="*/ 301100 h 1002362"/>
                  <a:gd name="connsiteX3" fmla="*/ 595314 w 896388"/>
                  <a:gd name="connsiteY3" fmla="*/ 814836 h 1002362"/>
                  <a:gd name="connsiteX4" fmla="*/ 109538 w 896388"/>
                  <a:gd name="connsiteY4" fmla="*/ 972612 h 1002362"/>
                  <a:gd name="connsiteX5" fmla="*/ 0 w 896388"/>
                  <a:gd name="connsiteY5" fmla="*/ 838200 h 1002362"/>
                  <a:gd name="connsiteX0" fmla="*/ 0 w 896388"/>
                  <a:gd name="connsiteY0" fmla="*/ 838200 h 996666"/>
                  <a:gd name="connsiteX1" fmla="*/ 815428 w 896388"/>
                  <a:gd name="connsiteY1" fmla="*/ 0 h 996666"/>
                  <a:gd name="connsiteX2" fmla="*/ 896388 w 896388"/>
                  <a:gd name="connsiteY2" fmla="*/ 301100 h 996666"/>
                  <a:gd name="connsiteX3" fmla="*/ 576264 w 896388"/>
                  <a:gd name="connsiteY3" fmla="*/ 798167 h 996666"/>
                  <a:gd name="connsiteX4" fmla="*/ 109538 w 896388"/>
                  <a:gd name="connsiteY4" fmla="*/ 972612 h 996666"/>
                  <a:gd name="connsiteX5" fmla="*/ 0 w 896388"/>
                  <a:gd name="connsiteY5" fmla="*/ 838200 h 996666"/>
                  <a:gd name="connsiteX0" fmla="*/ 0 w 896388"/>
                  <a:gd name="connsiteY0" fmla="*/ 838200 h 1008455"/>
                  <a:gd name="connsiteX1" fmla="*/ 815428 w 896388"/>
                  <a:gd name="connsiteY1" fmla="*/ 0 h 1008455"/>
                  <a:gd name="connsiteX2" fmla="*/ 896388 w 896388"/>
                  <a:gd name="connsiteY2" fmla="*/ 301100 h 1008455"/>
                  <a:gd name="connsiteX3" fmla="*/ 576264 w 896388"/>
                  <a:gd name="connsiteY3" fmla="*/ 798167 h 1008455"/>
                  <a:gd name="connsiteX4" fmla="*/ 109538 w 896388"/>
                  <a:gd name="connsiteY4" fmla="*/ 972612 h 1008455"/>
                  <a:gd name="connsiteX5" fmla="*/ 0 w 896388"/>
                  <a:gd name="connsiteY5" fmla="*/ 838200 h 1008455"/>
                  <a:gd name="connsiteX0" fmla="*/ 0 w 896388"/>
                  <a:gd name="connsiteY0" fmla="*/ 838200 h 993732"/>
                  <a:gd name="connsiteX1" fmla="*/ 815428 w 896388"/>
                  <a:gd name="connsiteY1" fmla="*/ 0 h 993732"/>
                  <a:gd name="connsiteX2" fmla="*/ 896388 w 896388"/>
                  <a:gd name="connsiteY2" fmla="*/ 301100 h 993732"/>
                  <a:gd name="connsiteX3" fmla="*/ 576264 w 896388"/>
                  <a:gd name="connsiteY3" fmla="*/ 798167 h 993732"/>
                  <a:gd name="connsiteX4" fmla="*/ 109538 w 896388"/>
                  <a:gd name="connsiteY4" fmla="*/ 972612 h 993732"/>
                  <a:gd name="connsiteX5" fmla="*/ 0 w 896388"/>
                  <a:gd name="connsiteY5" fmla="*/ 838200 h 993732"/>
                  <a:gd name="connsiteX0" fmla="*/ 0 w 896388"/>
                  <a:gd name="connsiteY0" fmla="*/ 838200 h 1000383"/>
                  <a:gd name="connsiteX1" fmla="*/ 815428 w 896388"/>
                  <a:gd name="connsiteY1" fmla="*/ 0 h 1000383"/>
                  <a:gd name="connsiteX2" fmla="*/ 896388 w 896388"/>
                  <a:gd name="connsiteY2" fmla="*/ 301100 h 1000383"/>
                  <a:gd name="connsiteX3" fmla="*/ 576264 w 896388"/>
                  <a:gd name="connsiteY3" fmla="*/ 798167 h 1000383"/>
                  <a:gd name="connsiteX4" fmla="*/ 109538 w 896388"/>
                  <a:gd name="connsiteY4" fmla="*/ 972612 h 1000383"/>
                  <a:gd name="connsiteX5" fmla="*/ 0 w 896388"/>
                  <a:gd name="connsiteY5" fmla="*/ 838200 h 100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6388" h="1000383">
                    <a:moveTo>
                      <a:pt x="0" y="838200"/>
                    </a:moveTo>
                    <a:cubicBezTo>
                      <a:pt x="562323" y="777081"/>
                      <a:pt x="841275" y="346869"/>
                      <a:pt x="815428" y="0"/>
                    </a:cubicBezTo>
                    <a:lnTo>
                      <a:pt x="896388" y="301100"/>
                    </a:lnTo>
                    <a:cubicBezTo>
                      <a:pt x="883515" y="444447"/>
                      <a:pt x="707406" y="686248"/>
                      <a:pt x="576264" y="798167"/>
                    </a:cubicBezTo>
                    <a:cubicBezTo>
                      <a:pt x="521322" y="1112494"/>
                      <a:pt x="175419" y="964352"/>
                      <a:pt x="109538" y="972612"/>
                    </a:cubicBezTo>
                    <a:lnTo>
                      <a:pt x="0" y="838200"/>
                    </a:lnTo>
                    <a:close/>
                  </a:path>
                </a:pathLst>
              </a:cu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76" name="Rectangle: Rounded Corners 5275">
                <a:extLst>
                  <a:ext uri="{FF2B5EF4-FFF2-40B4-BE49-F238E27FC236}">
                    <a16:creationId xmlns:a16="http://schemas.microsoft.com/office/drawing/2014/main" id="{7096B8B2-C4CB-C4E3-01AC-4E405F94DCD4}"/>
                  </a:ext>
                </a:extLst>
              </p:cNvPr>
              <p:cNvSpPr/>
              <p:nvPr/>
            </p:nvSpPr>
            <p:spPr>
              <a:xfrm rot="4392315">
                <a:off x="13289163" y="8694272"/>
                <a:ext cx="411576" cy="254793"/>
              </a:xfrm>
              <a:prstGeom prst="roundRect">
                <a:avLst>
                  <a:gd name="adj" fmla="val 50000"/>
                </a:avLst>
              </a:pr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77" name="Rectangle: Rounded Corners 3016">
                <a:extLst>
                  <a:ext uri="{FF2B5EF4-FFF2-40B4-BE49-F238E27FC236}">
                    <a16:creationId xmlns:a16="http://schemas.microsoft.com/office/drawing/2014/main" id="{8718859D-BE23-733A-A665-98DA931A8DAC}"/>
                  </a:ext>
                </a:extLst>
              </p:cNvPr>
              <p:cNvSpPr/>
              <p:nvPr/>
            </p:nvSpPr>
            <p:spPr>
              <a:xfrm rot="4392315">
                <a:off x="12996676" y="8839487"/>
                <a:ext cx="644639" cy="408082"/>
              </a:xfrm>
              <a:custGeom>
                <a:avLst/>
                <a:gdLst>
                  <a:gd name="connsiteX0" fmla="*/ 0 w 497612"/>
                  <a:gd name="connsiteY0" fmla="*/ 204041 h 408082"/>
                  <a:gd name="connsiteX1" fmla="*/ 204041 w 497612"/>
                  <a:gd name="connsiteY1" fmla="*/ 0 h 408082"/>
                  <a:gd name="connsiteX2" fmla="*/ 293571 w 497612"/>
                  <a:gd name="connsiteY2" fmla="*/ 0 h 408082"/>
                  <a:gd name="connsiteX3" fmla="*/ 497612 w 497612"/>
                  <a:gd name="connsiteY3" fmla="*/ 204041 h 408082"/>
                  <a:gd name="connsiteX4" fmla="*/ 497612 w 497612"/>
                  <a:gd name="connsiteY4" fmla="*/ 204041 h 408082"/>
                  <a:gd name="connsiteX5" fmla="*/ 293571 w 497612"/>
                  <a:gd name="connsiteY5" fmla="*/ 408082 h 408082"/>
                  <a:gd name="connsiteX6" fmla="*/ 204041 w 497612"/>
                  <a:gd name="connsiteY6" fmla="*/ 408082 h 408082"/>
                  <a:gd name="connsiteX7" fmla="*/ 0 w 497612"/>
                  <a:gd name="connsiteY7" fmla="*/ 204041 h 408082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26 h 408082"/>
                  <a:gd name="connsiteX1" fmla="*/ 311534 w 605105"/>
                  <a:gd name="connsiteY1" fmla="*/ 0 h 408082"/>
                  <a:gd name="connsiteX2" fmla="*/ 401064 w 605105"/>
                  <a:gd name="connsiteY2" fmla="*/ 0 h 408082"/>
                  <a:gd name="connsiteX3" fmla="*/ 605105 w 605105"/>
                  <a:gd name="connsiteY3" fmla="*/ 204041 h 408082"/>
                  <a:gd name="connsiteX4" fmla="*/ 605105 w 605105"/>
                  <a:gd name="connsiteY4" fmla="*/ 204041 h 408082"/>
                  <a:gd name="connsiteX5" fmla="*/ 401064 w 605105"/>
                  <a:gd name="connsiteY5" fmla="*/ 408082 h 408082"/>
                  <a:gd name="connsiteX6" fmla="*/ 311534 w 605105"/>
                  <a:gd name="connsiteY6" fmla="*/ 408082 h 408082"/>
                  <a:gd name="connsiteX7" fmla="*/ 0 w 605105"/>
                  <a:gd name="connsiteY7" fmla="*/ 10692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639" h="408082">
                    <a:moveTo>
                      <a:pt x="0" y="15399"/>
                    </a:moveTo>
                    <a:cubicBezTo>
                      <a:pt x="101771" y="10536"/>
                      <a:pt x="238379" y="0"/>
                      <a:pt x="351068" y="0"/>
                    </a:cubicBezTo>
                    <a:lnTo>
                      <a:pt x="440598" y="0"/>
                    </a:lnTo>
                    <a:cubicBezTo>
                      <a:pt x="553287" y="0"/>
                      <a:pt x="644639" y="91352"/>
                      <a:pt x="644639" y="204041"/>
                    </a:cubicBezTo>
                    <a:lnTo>
                      <a:pt x="644639" y="204041"/>
                    </a:lnTo>
                    <a:cubicBezTo>
                      <a:pt x="644639" y="316730"/>
                      <a:pt x="553287" y="408082"/>
                      <a:pt x="440598" y="408082"/>
                    </a:cubicBezTo>
                    <a:lnTo>
                      <a:pt x="351068" y="408082"/>
                    </a:lnTo>
                    <a:cubicBezTo>
                      <a:pt x="238379" y="408082"/>
                      <a:pt x="175426" y="207977"/>
                      <a:pt x="0" y="15399"/>
                    </a:cubicBezTo>
                    <a:close/>
                  </a:path>
                </a:pathLst>
              </a:custGeom>
              <a:solidFill>
                <a:srgbClr val="E588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278" name="Group 5277">
                <a:extLst>
                  <a:ext uri="{FF2B5EF4-FFF2-40B4-BE49-F238E27FC236}">
                    <a16:creationId xmlns:a16="http://schemas.microsoft.com/office/drawing/2014/main" id="{60EBB371-51EC-C034-3ED8-1CD82FE7C048}"/>
                  </a:ext>
                </a:extLst>
              </p:cNvPr>
              <p:cNvGrpSpPr/>
              <p:nvPr/>
            </p:nvGrpSpPr>
            <p:grpSpPr>
              <a:xfrm>
                <a:off x="12460275" y="7956655"/>
                <a:ext cx="1211708" cy="1289255"/>
                <a:chOff x="12460275" y="7956655"/>
                <a:chExt cx="1211708" cy="1289255"/>
              </a:xfrm>
            </p:grpSpPr>
            <p:sp>
              <p:nvSpPr>
                <p:cNvPr id="5279" name="Rectangle 3007">
                  <a:extLst>
                    <a:ext uri="{FF2B5EF4-FFF2-40B4-BE49-F238E27FC236}">
                      <a16:creationId xmlns:a16="http://schemas.microsoft.com/office/drawing/2014/main" id="{C18DBEA0-4DE1-46D6-4A49-DF5904206492}"/>
                    </a:ext>
                  </a:extLst>
                </p:cNvPr>
                <p:cNvSpPr/>
                <p:nvPr/>
              </p:nvSpPr>
              <p:spPr>
                <a:xfrm>
                  <a:off x="13263122" y="7983966"/>
                  <a:ext cx="186152" cy="221911"/>
                </a:xfrm>
                <a:custGeom>
                  <a:avLst/>
                  <a:gdLst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0 w 271301"/>
                    <a:gd name="connsiteY3" fmla="*/ 261731 h 261731"/>
                    <a:gd name="connsiteX4" fmla="*/ 0 w 271301"/>
                    <a:gd name="connsiteY4" fmla="*/ 0 h 261731"/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121444 w 271301"/>
                    <a:gd name="connsiteY3" fmla="*/ 202200 h 261731"/>
                    <a:gd name="connsiteX4" fmla="*/ 0 w 271301"/>
                    <a:gd name="connsiteY4" fmla="*/ 0 h 261731"/>
                    <a:gd name="connsiteX0" fmla="*/ 0 w 271301"/>
                    <a:gd name="connsiteY0" fmla="*/ 0 h 204581"/>
                    <a:gd name="connsiteX1" fmla="*/ 271301 w 271301"/>
                    <a:gd name="connsiteY1" fmla="*/ 0 h 204581"/>
                    <a:gd name="connsiteX2" fmla="*/ 228439 w 271301"/>
                    <a:gd name="connsiteY2" fmla="*/ 204581 h 204581"/>
                    <a:gd name="connsiteX3" fmla="*/ 121444 w 271301"/>
                    <a:gd name="connsiteY3" fmla="*/ 202200 h 204581"/>
                    <a:gd name="connsiteX4" fmla="*/ 0 w 271301"/>
                    <a:gd name="connsiteY4" fmla="*/ 0 h 204581"/>
                    <a:gd name="connsiteX0" fmla="*/ 0 w 271301"/>
                    <a:gd name="connsiteY0" fmla="*/ 0 h 218869"/>
                    <a:gd name="connsiteX1" fmla="*/ 271301 w 271301"/>
                    <a:gd name="connsiteY1" fmla="*/ 0 h 218869"/>
                    <a:gd name="connsiteX2" fmla="*/ 228439 w 271301"/>
                    <a:gd name="connsiteY2" fmla="*/ 204581 h 218869"/>
                    <a:gd name="connsiteX3" fmla="*/ 130969 w 271301"/>
                    <a:gd name="connsiteY3" fmla="*/ 218869 h 218869"/>
                    <a:gd name="connsiteX4" fmla="*/ 0 w 271301"/>
                    <a:gd name="connsiteY4" fmla="*/ 0 h 218869"/>
                    <a:gd name="connsiteX0" fmla="*/ 0 w 271301"/>
                    <a:gd name="connsiteY0" fmla="*/ 0 h 237918"/>
                    <a:gd name="connsiteX1" fmla="*/ 271301 w 271301"/>
                    <a:gd name="connsiteY1" fmla="*/ 0 h 237918"/>
                    <a:gd name="connsiteX2" fmla="*/ 240345 w 271301"/>
                    <a:gd name="connsiteY2" fmla="*/ 237918 h 237918"/>
                    <a:gd name="connsiteX3" fmla="*/ 130969 w 271301"/>
                    <a:gd name="connsiteY3" fmla="*/ 218869 h 237918"/>
                    <a:gd name="connsiteX4" fmla="*/ 0 w 271301"/>
                    <a:gd name="connsiteY4" fmla="*/ 0 h 237918"/>
                    <a:gd name="connsiteX0" fmla="*/ 0 w 207007"/>
                    <a:gd name="connsiteY0" fmla="*/ 73818 h 237918"/>
                    <a:gd name="connsiteX1" fmla="*/ 207007 w 207007"/>
                    <a:gd name="connsiteY1" fmla="*/ 0 h 237918"/>
                    <a:gd name="connsiteX2" fmla="*/ 176051 w 207007"/>
                    <a:gd name="connsiteY2" fmla="*/ 237918 h 237918"/>
                    <a:gd name="connsiteX3" fmla="*/ 66675 w 207007"/>
                    <a:gd name="connsiteY3" fmla="*/ 218869 h 237918"/>
                    <a:gd name="connsiteX4" fmla="*/ 0 w 207007"/>
                    <a:gd name="connsiteY4" fmla="*/ 73818 h 237918"/>
                    <a:gd name="connsiteX0" fmla="*/ 0 w 176051"/>
                    <a:gd name="connsiteY0" fmla="*/ 42862 h 206962"/>
                    <a:gd name="connsiteX1" fmla="*/ 73657 w 176051"/>
                    <a:gd name="connsiteY1" fmla="*/ 0 h 206962"/>
                    <a:gd name="connsiteX2" fmla="*/ 176051 w 176051"/>
                    <a:gd name="connsiteY2" fmla="*/ 206962 h 206962"/>
                    <a:gd name="connsiteX3" fmla="*/ 66675 w 176051"/>
                    <a:gd name="connsiteY3" fmla="*/ 187913 h 206962"/>
                    <a:gd name="connsiteX4" fmla="*/ 0 w 176051"/>
                    <a:gd name="connsiteY4" fmla="*/ 42862 h 206962"/>
                    <a:gd name="connsiteX0" fmla="*/ 0 w 185576"/>
                    <a:gd name="connsiteY0" fmla="*/ 38100 h 206962"/>
                    <a:gd name="connsiteX1" fmla="*/ 83182 w 185576"/>
                    <a:gd name="connsiteY1" fmla="*/ 0 h 206962"/>
                    <a:gd name="connsiteX2" fmla="*/ 185576 w 185576"/>
                    <a:gd name="connsiteY2" fmla="*/ 206962 h 206962"/>
                    <a:gd name="connsiteX3" fmla="*/ 76200 w 185576"/>
                    <a:gd name="connsiteY3" fmla="*/ 187913 h 206962"/>
                    <a:gd name="connsiteX4" fmla="*/ 0 w 185576"/>
                    <a:gd name="connsiteY4" fmla="*/ 38100 h 206962"/>
                    <a:gd name="connsiteX0" fmla="*/ 1572 w 187148"/>
                    <a:gd name="connsiteY0" fmla="*/ 44373 h 213235"/>
                    <a:gd name="connsiteX1" fmla="*/ 84754 w 187148"/>
                    <a:gd name="connsiteY1" fmla="*/ 6273 h 213235"/>
                    <a:gd name="connsiteX2" fmla="*/ 187148 w 187148"/>
                    <a:gd name="connsiteY2" fmla="*/ 213235 h 213235"/>
                    <a:gd name="connsiteX3" fmla="*/ 77772 w 187148"/>
                    <a:gd name="connsiteY3" fmla="*/ 194186 h 213235"/>
                    <a:gd name="connsiteX4" fmla="*/ 1572 w 187148"/>
                    <a:gd name="connsiteY4" fmla="*/ 44373 h 213235"/>
                    <a:gd name="connsiteX0" fmla="*/ 1335 w 186911"/>
                    <a:gd name="connsiteY0" fmla="*/ 56849 h 225711"/>
                    <a:gd name="connsiteX1" fmla="*/ 84517 w 186911"/>
                    <a:gd name="connsiteY1" fmla="*/ 18749 h 225711"/>
                    <a:gd name="connsiteX2" fmla="*/ 186911 w 186911"/>
                    <a:gd name="connsiteY2" fmla="*/ 225711 h 225711"/>
                    <a:gd name="connsiteX3" fmla="*/ 77535 w 186911"/>
                    <a:gd name="connsiteY3" fmla="*/ 206662 h 225711"/>
                    <a:gd name="connsiteX4" fmla="*/ 1335 w 186911"/>
                    <a:gd name="connsiteY4" fmla="*/ 56849 h 225711"/>
                    <a:gd name="connsiteX0" fmla="*/ 576 w 186152"/>
                    <a:gd name="connsiteY0" fmla="*/ 53049 h 221911"/>
                    <a:gd name="connsiteX1" fmla="*/ 83758 w 186152"/>
                    <a:gd name="connsiteY1" fmla="*/ 14949 h 221911"/>
                    <a:gd name="connsiteX2" fmla="*/ 186152 w 186152"/>
                    <a:gd name="connsiteY2" fmla="*/ 221911 h 221911"/>
                    <a:gd name="connsiteX3" fmla="*/ 76776 w 186152"/>
                    <a:gd name="connsiteY3" fmla="*/ 202862 h 221911"/>
                    <a:gd name="connsiteX4" fmla="*/ 576 w 186152"/>
                    <a:gd name="connsiteY4" fmla="*/ 53049 h 221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152" h="221911">
                      <a:moveTo>
                        <a:pt x="576" y="53049"/>
                      </a:moveTo>
                      <a:cubicBezTo>
                        <a:pt x="-7416" y="-14420"/>
                        <a:pt x="70318" y="-5689"/>
                        <a:pt x="83758" y="14949"/>
                      </a:cubicBezTo>
                      <a:lnTo>
                        <a:pt x="186152" y="221911"/>
                      </a:lnTo>
                      <a:lnTo>
                        <a:pt x="76776" y="202862"/>
                      </a:lnTo>
                      <a:lnTo>
                        <a:pt x="576" y="53049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0" name="Rectangle 3009">
                  <a:extLst>
                    <a:ext uri="{FF2B5EF4-FFF2-40B4-BE49-F238E27FC236}">
                      <a16:creationId xmlns:a16="http://schemas.microsoft.com/office/drawing/2014/main" id="{26DB80EE-3A7C-8DD3-9705-3F1AC463F2E3}"/>
                    </a:ext>
                  </a:extLst>
                </p:cNvPr>
                <p:cNvSpPr/>
                <p:nvPr/>
              </p:nvSpPr>
              <p:spPr>
                <a:xfrm>
                  <a:off x="13083651" y="7966240"/>
                  <a:ext cx="206105" cy="371134"/>
                </a:xfrm>
                <a:custGeom>
                  <a:avLst/>
                  <a:gdLst>
                    <a:gd name="connsiteX0" fmla="*/ 0 w 347332"/>
                    <a:gd name="connsiteY0" fmla="*/ 0 h 398419"/>
                    <a:gd name="connsiteX1" fmla="*/ 347332 w 347332"/>
                    <a:gd name="connsiteY1" fmla="*/ 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0 w 347332"/>
                    <a:gd name="connsiteY0" fmla="*/ 0 h 398419"/>
                    <a:gd name="connsiteX1" fmla="*/ 175882 w 347332"/>
                    <a:gd name="connsiteY1" fmla="*/ 9525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26194 w 347332"/>
                    <a:gd name="connsiteY0" fmla="*/ 0 h 326982"/>
                    <a:gd name="connsiteX1" fmla="*/ 175882 w 347332"/>
                    <a:gd name="connsiteY1" fmla="*/ 23813 h 326982"/>
                    <a:gd name="connsiteX2" fmla="*/ 347332 w 347332"/>
                    <a:gd name="connsiteY2" fmla="*/ 326982 h 326982"/>
                    <a:gd name="connsiteX3" fmla="*/ 0 w 347332"/>
                    <a:gd name="connsiteY3" fmla="*/ 326982 h 326982"/>
                    <a:gd name="connsiteX4" fmla="*/ 26194 w 347332"/>
                    <a:gd name="connsiteY4" fmla="*/ 0 h 326982"/>
                    <a:gd name="connsiteX0" fmla="*/ 26194 w 347332"/>
                    <a:gd name="connsiteY0" fmla="*/ 38100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26194 w 347332"/>
                    <a:gd name="connsiteY4" fmla="*/ 38100 h 365082"/>
                    <a:gd name="connsiteX0" fmla="*/ 19050 w 347332"/>
                    <a:gd name="connsiteY0" fmla="*/ 33337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19050 w 347332"/>
                    <a:gd name="connsiteY4" fmla="*/ 33337 h 365082"/>
                    <a:gd name="connsiteX0" fmla="*/ 19050 w 347332"/>
                    <a:gd name="connsiteY0" fmla="*/ 38100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19050 w 347332"/>
                    <a:gd name="connsiteY4" fmla="*/ 38100 h 369845"/>
                    <a:gd name="connsiteX0" fmla="*/ 26194 w 347332"/>
                    <a:gd name="connsiteY0" fmla="*/ 40481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26194 w 347332"/>
                    <a:gd name="connsiteY4" fmla="*/ 40481 h 369845"/>
                    <a:gd name="connsiteX0" fmla="*/ 0 w 321138"/>
                    <a:gd name="connsiteY0" fmla="*/ 40481 h 369845"/>
                    <a:gd name="connsiteX1" fmla="*/ 49675 w 321138"/>
                    <a:gd name="connsiteY1" fmla="*/ 0 h 369845"/>
                    <a:gd name="connsiteX2" fmla="*/ 321138 w 321138"/>
                    <a:gd name="connsiteY2" fmla="*/ 369845 h 369845"/>
                    <a:gd name="connsiteX3" fmla="*/ 150019 w 321138"/>
                    <a:gd name="connsiteY3" fmla="*/ 343652 h 369845"/>
                    <a:gd name="connsiteX4" fmla="*/ 0 w 321138"/>
                    <a:gd name="connsiteY4" fmla="*/ 40481 h 369845"/>
                    <a:gd name="connsiteX0" fmla="*/ 0 w 211601"/>
                    <a:gd name="connsiteY0" fmla="*/ 40481 h 343652"/>
                    <a:gd name="connsiteX1" fmla="*/ 49675 w 211601"/>
                    <a:gd name="connsiteY1" fmla="*/ 0 h 343652"/>
                    <a:gd name="connsiteX2" fmla="*/ 211601 w 211601"/>
                    <a:gd name="connsiteY2" fmla="*/ 341270 h 343652"/>
                    <a:gd name="connsiteX3" fmla="*/ 150019 w 211601"/>
                    <a:gd name="connsiteY3" fmla="*/ 343652 h 343652"/>
                    <a:gd name="connsiteX4" fmla="*/ 0 w 211601"/>
                    <a:gd name="connsiteY4" fmla="*/ 40481 h 343652"/>
                    <a:gd name="connsiteX0" fmla="*/ 0 w 199694"/>
                    <a:gd name="connsiteY0" fmla="*/ 40481 h 343652"/>
                    <a:gd name="connsiteX1" fmla="*/ 49675 w 199694"/>
                    <a:gd name="connsiteY1" fmla="*/ 0 h 343652"/>
                    <a:gd name="connsiteX2" fmla="*/ 199694 w 199694"/>
                    <a:gd name="connsiteY2" fmla="*/ 331745 h 343652"/>
                    <a:gd name="connsiteX3" fmla="*/ 150019 w 199694"/>
                    <a:gd name="connsiteY3" fmla="*/ 343652 h 343652"/>
                    <a:gd name="connsiteX4" fmla="*/ 0 w 199694"/>
                    <a:gd name="connsiteY4" fmla="*/ 40481 h 343652"/>
                    <a:gd name="connsiteX0" fmla="*/ 0 w 199694"/>
                    <a:gd name="connsiteY0" fmla="*/ 40481 h 361088"/>
                    <a:gd name="connsiteX1" fmla="*/ 49675 w 199694"/>
                    <a:gd name="connsiteY1" fmla="*/ 0 h 361088"/>
                    <a:gd name="connsiteX2" fmla="*/ 199694 w 199694"/>
                    <a:gd name="connsiteY2" fmla="*/ 331745 h 361088"/>
                    <a:gd name="connsiteX3" fmla="*/ 150019 w 199694"/>
                    <a:gd name="connsiteY3" fmla="*/ 343652 h 361088"/>
                    <a:gd name="connsiteX4" fmla="*/ 0 w 199694"/>
                    <a:gd name="connsiteY4" fmla="*/ 40481 h 361088"/>
                    <a:gd name="connsiteX0" fmla="*/ 0 w 202076"/>
                    <a:gd name="connsiteY0" fmla="*/ 40481 h 365389"/>
                    <a:gd name="connsiteX1" fmla="*/ 49675 w 202076"/>
                    <a:gd name="connsiteY1" fmla="*/ 0 h 365389"/>
                    <a:gd name="connsiteX2" fmla="*/ 202076 w 202076"/>
                    <a:gd name="connsiteY2" fmla="*/ 348413 h 365389"/>
                    <a:gd name="connsiteX3" fmla="*/ 150019 w 202076"/>
                    <a:gd name="connsiteY3" fmla="*/ 343652 h 365389"/>
                    <a:gd name="connsiteX4" fmla="*/ 0 w 202076"/>
                    <a:gd name="connsiteY4" fmla="*/ 40481 h 365389"/>
                    <a:gd name="connsiteX0" fmla="*/ 0 w 199695"/>
                    <a:gd name="connsiteY0" fmla="*/ 40481 h 362139"/>
                    <a:gd name="connsiteX1" fmla="*/ 49675 w 199695"/>
                    <a:gd name="connsiteY1" fmla="*/ 0 h 362139"/>
                    <a:gd name="connsiteX2" fmla="*/ 199695 w 199695"/>
                    <a:gd name="connsiteY2" fmla="*/ 336507 h 362139"/>
                    <a:gd name="connsiteX3" fmla="*/ 150019 w 199695"/>
                    <a:gd name="connsiteY3" fmla="*/ 343652 h 362139"/>
                    <a:gd name="connsiteX4" fmla="*/ 0 w 199695"/>
                    <a:gd name="connsiteY4" fmla="*/ 40481 h 362139"/>
                    <a:gd name="connsiteX0" fmla="*/ 0 w 202077"/>
                    <a:gd name="connsiteY0" fmla="*/ 40481 h 367015"/>
                    <a:gd name="connsiteX1" fmla="*/ 49675 w 202077"/>
                    <a:gd name="connsiteY1" fmla="*/ 0 h 367015"/>
                    <a:gd name="connsiteX2" fmla="*/ 202077 w 202077"/>
                    <a:gd name="connsiteY2" fmla="*/ 353176 h 367015"/>
                    <a:gd name="connsiteX3" fmla="*/ 150019 w 202077"/>
                    <a:gd name="connsiteY3" fmla="*/ 343652 h 367015"/>
                    <a:gd name="connsiteX4" fmla="*/ 0 w 202077"/>
                    <a:gd name="connsiteY4" fmla="*/ 40481 h 367015"/>
                    <a:gd name="connsiteX0" fmla="*/ 0 w 202077"/>
                    <a:gd name="connsiteY0" fmla="*/ 40481 h 361598"/>
                    <a:gd name="connsiteX1" fmla="*/ 49675 w 202077"/>
                    <a:gd name="connsiteY1" fmla="*/ 0 h 361598"/>
                    <a:gd name="connsiteX2" fmla="*/ 202077 w 202077"/>
                    <a:gd name="connsiteY2" fmla="*/ 334126 h 361598"/>
                    <a:gd name="connsiteX3" fmla="*/ 150019 w 202077"/>
                    <a:gd name="connsiteY3" fmla="*/ 343652 h 361598"/>
                    <a:gd name="connsiteX4" fmla="*/ 0 w 202077"/>
                    <a:gd name="connsiteY4" fmla="*/ 40481 h 361598"/>
                    <a:gd name="connsiteX0" fmla="*/ 0 w 202077"/>
                    <a:gd name="connsiteY0" fmla="*/ 40481 h 366523"/>
                    <a:gd name="connsiteX1" fmla="*/ 49675 w 202077"/>
                    <a:gd name="connsiteY1" fmla="*/ 0 h 366523"/>
                    <a:gd name="connsiteX2" fmla="*/ 202077 w 202077"/>
                    <a:gd name="connsiteY2" fmla="*/ 334126 h 366523"/>
                    <a:gd name="connsiteX3" fmla="*/ 150019 w 202077"/>
                    <a:gd name="connsiteY3" fmla="*/ 343652 h 366523"/>
                    <a:gd name="connsiteX4" fmla="*/ 0 w 202077"/>
                    <a:gd name="connsiteY4" fmla="*/ 40481 h 366523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4162 w 206239"/>
                    <a:gd name="connsiteY0" fmla="*/ 40481 h 361331"/>
                    <a:gd name="connsiteX1" fmla="*/ 53837 w 206239"/>
                    <a:gd name="connsiteY1" fmla="*/ 0 h 361331"/>
                    <a:gd name="connsiteX2" fmla="*/ 206239 w 206239"/>
                    <a:gd name="connsiteY2" fmla="*/ 334126 h 361331"/>
                    <a:gd name="connsiteX3" fmla="*/ 154181 w 206239"/>
                    <a:gd name="connsiteY3" fmla="*/ 343652 h 361331"/>
                    <a:gd name="connsiteX4" fmla="*/ 4162 w 206239"/>
                    <a:gd name="connsiteY4" fmla="*/ 40481 h 361331"/>
                    <a:gd name="connsiteX0" fmla="*/ 4028 w 206105"/>
                    <a:gd name="connsiteY0" fmla="*/ 50284 h 371134"/>
                    <a:gd name="connsiteX1" fmla="*/ 53703 w 206105"/>
                    <a:gd name="connsiteY1" fmla="*/ 9803 h 371134"/>
                    <a:gd name="connsiteX2" fmla="*/ 206105 w 206105"/>
                    <a:gd name="connsiteY2" fmla="*/ 343929 h 371134"/>
                    <a:gd name="connsiteX3" fmla="*/ 154047 w 206105"/>
                    <a:gd name="connsiteY3" fmla="*/ 353455 h 371134"/>
                    <a:gd name="connsiteX4" fmla="*/ 4028 w 206105"/>
                    <a:gd name="connsiteY4" fmla="*/ 50284 h 371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105" h="371134">
                      <a:moveTo>
                        <a:pt x="4028" y="50284"/>
                      </a:moveTo>
                      <a:cubicBezTo>
                        <a:pt x="-15133" y="-1310"/>
                        <a:pt x="39527" y="-10040"/>
                        <a:pt x="53703" y="9803"/>
                      </a:cubicBezTo>
                      <a:cubicBezTo>
                        <a:pt x="142604" y="118797"/>
                        <a:pt x="202929" y="251604"/>
                        <a:pt x="206105" y="343929"/>
                      </a:cubicBezTo>
                      <a:cubicBezTo>
                        <a:pt x="206216" y="369329"/>
                        <a:pt x="172987" y="385205"/>
                        <a:pt x="154047" y="353455"/>
                      </a:cubicBezTo>
                      <a:cubicBezTo>
                        <a:pt x="137378" y="245254"/>
                        <a:pt x="75465" y="103716"/>
                        <a:pt x="4028" y="50284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1" name="Rectangle 3010">
                  <a:extLst>
                    <a:ext uri="{FF2B5EF4-FFF2-40B4-BE49-F238E27FC236}">
                      <a16:creationId xmlns:a16="http://schemas.microsoft.com/office/drawing/2014/main" id="{951D727D-46BD-9C21-8F71-0E2C4674D8B5}"/>
                    </a:ext>
                  </a:extLst>
                </p:cNvPr>
                <p:cNvSpPr/>
                <p:nvPr/>
              </p:nvSpPr>
              <p:spPr>
                <a:xfrm>
                  <a:off x="13194847" y="8061357"/>
                  <a:ext cx="170018" cy="161100"/>
                </a:xfrm>
                <a:custGeom>
                  <a:avLst/>
                  <a:gdLst>
                    <a:gd name="connsiteX0" fmla="*/ 0 w 165255"/>
                    <a:gd name="connsiteY0" fmla="*/ 0 h 142050"/>
                    <a:gd name="connsiteX1" fmla="*/ 165255 w 165255"/>
                    <a:gd name="connsiteY1" fmla="*/ 0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0 w 165255"/>
                    <a:gd name="connsiteY0" fmla="*/ 0 h 142050"/>
                    <a:gd name="connsiteX1" fmla="*/ 93818 w 165255"/>
                    <a:gd name="connsiteY1" fmla="*/ 9525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4762 w 165255"/>
                    <a:gd name="connsiteY0" fmla="*/ 7144 h 132525"/>
                    <a:gd name="connsiteX1" fmla="*/ 93818 w 165255"/>
                    <a:gd name="connsiteY1" fmla="*/ 0 h 132525"/>
                    <a:gd name="connsiteX2" fmla="*/ 165255 w 165255"/>
                    <a:gd name="connsiteY2" fmla="*/ 132525 h 132525"/>
                    <a:gd name="connsiteX3" fmla="*/ 0 w 165255"/>
                    <a:gd name="connsiteY3" fmla="*/ 132525 h 132525"/>
                    <a:gd name="connsiteX4" fmla="*/ 4762 w 165255"/>
                    <a:gd name="connsiteY4" fmla="*/ 7144 h 132525"/>
                    <a:gd name="connsiteX0" fmla="*/ 4762 w 165255"/>
                    <a:gd name="connsiteY0" fmla="*/ 21432 h 146813"/>
                    <a:gd name="connsiteX1" fmla="*/ 96199 w 165255"/>
                    <a:gd name="connsiteY1" fmla="*/ 0 h 146813"/>
                    <a:gd name="connsiteX2" fmla="*/ 165255 w 165255"/>
                    <a:gd name="connsiteY2" fmla="*/ 146813 h 146813"/>
                    <a:gd name="connsiteX3" fmla="*/ 0 w 165255"/>
                    <a:gd name="connsiteY3" fmla="*/ 146813 h 146813"/>
                    <a:gd name="connsiteX4" fmla="*/ 4762 w 165255"/>
                    <a:gd name="connsiteY4" fmla="*/ 21432 h 146813"/>
                    <a:gd name="connsiteX0" fmla="*/ 4762 w 162874"/>
                    <a:gd name="connsiteY0" fmla="*/ 21432 h 146813"/>
                    <a:gd name="connsiteX1" fmla="*/ 96199 w 162874"/>
                    <a:gd name="connsiteY1" fmla="*/ 0 h 146813"/>
                    <a:gd name="connsiteX2" fmla="*/ 162874 w 162874"/>
                    <a:gd name="connsiteY2" fmla="*/ 118238 h 146813"/>
                    <a:gd name="connsiteX3" fmla="*/ 0 w 162874"/>
                    <a:gd name="connsiteY3" fmla="*/ 146813 h 146813"/>
                    <a:gd name="connsiteX4" fmla="*/ 4762 w 162874"/>
                    <a:gd name="connsiteY4" fmla="*/ 21432 h 146813"/>
                    <a:gd name="connsiteX0" fmla="*/ 0 w 158112"/>
                    <a:gd name="connsiteY0" fmla="*/ 21432 h 161100"/>
                    <a:gd name="connsiteX1" fmla="*/ 91437 w 158112"/>
                    <a:gd name="connsiteY1" fmla="*/ 0 h 161100"/>
                    <a:gd name="connsiteX2" fmla="*/ 158112 w 158112"/>
                    <a:gd name="connsiteY2" fmla="*/ 118238 h 161100"/>
                    <a:gd name="connsiteX3" fmla="*/ 78582 w 158112"/>
                    <a:gd name="connsiteY3" fmla="*/ 161100 h 161100"/>
                    <a:gd name="connsiteX4" fmla="*/ 0 w 158112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018" h="161100">
                      <a:moveTo>
                        <a:pt x="0" y="21432"/>
                      </a:moveTo>
                      <a:cubicBezTo>
                        <a:pt x="42385" y="59532"/>
                        <a:pt x="87151" y="52388"/>
                        <a:pt x="91437" y="0"/>
                      </a:cubicBezTo>
                      <a:lnTo>
                        <a:pt x="170018" y="134906"/>
                      </a:lnTo>
                      <a:cubicBezTo>
                        <a:pt x="106201" y="74581"/>
                        <a:pt x="82867" y="111887"/>
                        <a:pt x="78582" y="161100"/>
                      </a:cubicBezTo>
                      <a:lnTo>
                        <a:pt x="0" y="21432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2" name="Rectangle 3005">
                  <a:extLst>
                    <a:ext uri="{FF2B5EF4-FFF2-40B4-BE49-F238E27FC236}">
                      <a16:creationId xmlns:a16="http://schemas.microsoft.com/office/drawing/2014/main" id="{2A789EAB-E12F-6963-0937-5BD408FD0075}"/>
                    </a:ext>
                  </a:extLst>
                </p:cNvPr>
                <p:cNvSpPr/>
                <p:nvPr/>
              </p:nvSpPr>
              <p:spPr>
                <a:xfrm>
                  <a:off x="12655776" y="8165368"/>
                  <a:ext cx="835800" cy="1080542"/>
                </a:xfrm>
                <a:custGeom>
                  <a:avLst/>
                  <a:gdLst>
                    <a:gd name="connsiteX0" fmla="*/ 0 w 454305"/>
                    <a:gd name="connsiteY0" fmla="*/ 0 h 440047"/>
                    <a:gd name="connsiteX1" fmla="*/ 454305 w 454305"/>
                    <a:gd name="connsiteY1" fmla="*/ 0 h 440047"/>
                    <a:gd name="connsiteX2" fmla="*/ 454305 w 454305"/>
                    <a:gd name="connsiteY2" fmla="*/ 440047 h 440047"/>
                    <a:gd name="connsiteX3" fmla="*/ 0 w 454305"/>
                    <a:gd name="connsiteY3" fmla="*/ 440047 h 440047"/>
                    <a:gd name="connsiteX4" fmla="*/ 0 w 454305"/>
                    <a:gd name="connsiteY4" fmla="*/ 0 h 440047"/>
                    <a:gd name="connsiteX0" fmla="*/ 259556 w 713861"/>
                    <a:gd name="connsiteY0" fmla="*/ 0 h 880579"/>
                    <a:gd name="connsiteX1" fmla="*/ 713861 w 713861"/>
                    <a:gd name="connsiteY1" fmla="*/ 0 h 880579"/>
                    <a:gd name="connsiteX2" fmla="*/ 713861 w 713861"/>
                    <a:gd name="connsiteY2" fmla="*/ 440047 h 880579"/>
                    <a:gd name="connsiteX3" fmla="*/ 0 w 713861"/>
                    <a:gd name="connsiteY3" fmla="*/ 880579 h 880579"/>
                    <a:gd name="connsiteX4" fmla="*/ 259556 w 713861"/>
                    <a:gd name="connsiteY4" fmla="*/ 0 h 880579"/>
                    <a:gd name="connsiteX0" fmla="*/ 0 w 723387"/>
                    <a:gd name="connsiteY0" fmla="*/ 778669 h 880579"/>
                    <a:gd name="connsiteX1" fmla="*/ 723387 w 723387"/>
                    <a:gd name="connsiteY1" fmla="*/ 0 h 880579"/>
                    <a:gd name="connsiteX2" fmla="*/ 723387 w 723387"/>
                    <a:gd name="connsiteY2" fmla="*/ 440047 h 880579"/>
                    <a:gd name="connsiteX3" fmla="*/ 9526 w 723387"/>
                    <a:gd name="connsiteY3" fmla="*/ 880579 h 880579"/>
                    <a:gd name="connsiteX4" fmla="*/ 0 w 723387"/>
                    <a:gd name="connsiteY4" fmla="*/ 778669 h 880579"/>
                    <a:gd name="connsiteX0" fmla="*/ 0 w 723387"/>
                    <a:gd name="connsiteY0" fmla="*/ 950119 h 1052029"/>
                    <a:gd name="connsiteX1" fmla="*/ 640043 w 723387"/>
                    <a:gd name="connsiteY1" fmla="*/ 0 h 1052029"/>
                    <a:gd name="connsiteX2" fmla="*/ 723387 w 723387"/>
                    <a:gd name="connsiteY2" fmla="*/ 611497 h 1052029"/>
                    <a:gd name="connsiteX3" fmla="*/ 9526 w 723387"/>
                    <a:gd name="connsiteY3" fmla="*/ 1052029 h 1052029"/>
                    <a:gd name="connsiteX4" fmla="*/ 0 w 723387"/>
                    <a:gd name="connsiteY4" fmla="*/ 950119 h 1052029"/>
                    <a:gd name="connsiteX0" fmla="*/ 0 w 744818"/>
                    <a:gd name="connsiteY0" fmla="*/ 957747 h 1059657"/>
                    <a:gd name="connsiteX1" fmla="*/ 640043 w 744818"/>
                    <a:gd name="connsiteY1" fmla="*/ 7628 h 1059657"/>
                    <a:gd name="connsiteX2" fmla="*/ 744818 w 744818"/>
                    <a:gd name="connsiteY2" fmla="*/ 0 h 1059657"/>
                    <a:gd name="connsiteX3" fmla="*/ 9526 w 744818"/>
                    <a:gd name="connsiteY3" fmla="*/ 1059657 h 1059657"/>
                    <a:gd name="connsiteX4" fmla="*/ 0 w 744818"/>
                    <a:gd name="connsiteY4" fmla="*/ 957747 h 1059657"/>
                    <a:gd name="connsiteX0" fmla="*/ 0 w 789152"/>
                    <a:gd name="connsiteY0" fmla="*/ 957747 h 1059657"/>
                    <a:gd name="connsiteX1" fmla="*/ 640043 w 789152"/>
                    <a:gd name="connsiteY1" fmla="*/ 7628 h 1059657"/>
                    <a:gd name="connsiteX2" fmla="*/ 744818 w 789152"/>
                    <a:gd name="connsiteY2" fmla="*/ 0 h 1059657"/>
                    <a:gd name="connsiteX3" fmla="*/ 9526 w 789152"/>
                    <a:gd name="connsiteY3" fmla="*/ 1059657 h 1059657"/>
                    <a:gd name="connsiteX4" fmla="*/ 0 w 789152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46633 w 838490"/>
                    <a:gd name="connsiteY0" fmla="*/ 957747 h 1059657"/>
                    <a:gd name="connsiteX1" fmla="*/ 686676 w 838490"/>
                    <a:gd name="connsiteY1" fmla="*/ 7628 h 1059657"/>
                    <a:gd name="connsiteX2" fmla="*/ 791451 w 838490"/>
                    <a:gd name="connsiteY2" fmla="*/ 0 h 1059657"/>
                    <a:gd name="connsiteX3" fmla="*/ 56159 w 838490"/>
                    <a:gd name="connsiteY3" fmla="*/ 1059657 h 1059657"/>
                    <a:gd name="connsiteX4" fmla="*/ 46633 w 838490"/>
                    <a:gd name="connsiteY4" fmla="*/ 957747 h 1059657"/>
                    <a:gd name="connsiteX0" fmla="*/ 52012 w 843869"/>
                    <a:gd name="connsiteY0" fmla="*/ 957747 h 1059657"/>
                    <a:gd name="connsiteX1" fmla="*/ 692055 w 843869"/>
                    <a:gd name="connsiteY1" fmla="*/ 7628 h 1059657"/>
                    <a:gd name="connsiteX2" fmla="*/ 796830 w 843869"/>
                    <a:gd name="connsiteY2" fmla="*/ 0 h 1059657"/>
                    <a:gd name="connsiteX3" fmla="*/ 61538 w 843869"/>
                    <a:gd name="connsiteY3" fmla="*/ 1059657 h 1059657"/>
                    <a:gd name="connsiteX4" fmla="*/ 52012 w 843869"/>
                    <a:gd name="connsiteY4" fmla="*/ 957747 h 1059657"/>
                    <a:gd name="connsiteX0" fmla="*/ 41472 w 833329"/>
                    <a:gd name="connsiteY0" fmla="*/ 957747 h 1059657"/>
                    <a:gd name="connsiteX1" fmla="*/ 681515 w 833329"/>
                    <a:gd name="connsiteY1" fmla="*/ 7628 h 1059657"/>
                    <a:gd name="connsiteX2" fmla="*/ 786290 w 833329"/>
                    <a:gd name="connsiteY2" fmla="*/ 0 h 1059657"/>
                    <a:gd name="connsiteX3" fmla="*/ 50998 w 833329"/>
                    <a:gd name="connsiteY3" fmla="*/ 1059657 h 1059657"/>
                    <a:gd name="connsiteX4" fmla="*/ 41472 w 833329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78632 h 1080542"/>
                    <a:gd name="connsiteX1" fmla="*/ 693511 w 835800"/>
                    <a:gd name="connsiteY1" fmla="*/ 26132 h 1080542"/>
                    <a:gd name="connsiteX2" fmla="*/ 788761 w 835800"/>
                    <a:gd name="connsiteY2" fmla="*/ 20885 h 1080542"/>
                    <a:gd name="connsiteX3" fmla="*/ 53469 w 835800"/>
                    <a:gd name="connsiteY3" fmla="*/ 1080542 h 1080542"/>
                    <a:gd name="connsiteX4" fmla="*/ 43943 w 835800"/>
                    <a:gd name="connsiteY4" fmla="*/ 978632 h 108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00" h="1080542">
                      <a:moveTo>
                        <a:pt x="43943" y="978632"/>
                      </a:moveTo>
                      <a:cubicBezTo>
                        <a:pt x="500177" y="935770"/>
                        <a:pt x="894499" y="514287"/>
                        <a:pt x="693511" y="26132"/>
                      </a:cubicBezTo>
                      <a:cubicBezTo>
                        <a:pt x="665730" y="-30385"/>
                        <a:pt x="757011" y="22634"/>
                        <a:pt x="788761" y="20885"/>
                      </a:cubicBezTo>
                      <a:cubicBezTo>
                        <a:pt x="1017533" y="705098"/>
                        <a:pt x="353335" y="1060698"/>
                        <a:pt x="53469" y="1080542"/>
                      </a:cubicBezTo>
                      <a:cubicBezTo>
                        <a:pt x="16956" y="1075147"/>
                        <a:pt x="-40988" y="1010221"/>
                        <a:pt x="43943" y="978632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283" name="Group 5282">
                  <a:extLst>
                    <a:ext uri="{FF2B5EF4-FFF2-40B4-BE49-F238E27FC236}">
                      <a16:creationId xmlns:a16="http://schemas.microsoft.com/office/drawing/2014/main" id="{E0321163-FB5F-1457-8CC5-C3FE0E7BC25C}"/>
                    </a:ext>
                  </a:extLst>
                </p:cNvPr>
                <p:cNvGrpSpPr/>
                <p:nvPr/>
              </p:nvGrpSpPr>
              <p:grpSpPr>
                <a:xfrm>
                  <a:off x="12460275" y="7956655"/>
                  <a:ext cx="1211708" cy="1288097"/>
                  <a:chOff x="12460275" y="7956655"/>
                  <a:chExt cx="1211708" cy="1288097"/>
                </a:xfrm>
              </p:grpSpPr>
              <p:sp>
                <p:nvSpPr>
                  <p:cNvPr id="5284" name="Freeform: Shape 5283">
                    <a:extLst>
                      <a:ext uri="{FF2B5EF4-FFF2-40B4-BE49-F238E27FC236}">
                        <a16:creationId xmlns:a16="http://schemas.microsoft.com/office/drawing/2014/main" id="{D5B5506A-DB7F-056D-25F3-51FCD860545E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17579" y="8056117"/>
                    <a:ext cx="64565" cy="5077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915 w 64984"/>
                      <a:gd name="connsiteY0" fmla="*/ 5841 h 54266"/>
                      <a:gd name="connsiteX1" fmla="*/ 64984 w 64984"/>
                      <a:gd name="connsiteY1" fmla="*/ 0 h 54266"/>
                      <a:gd name="connsiteX0" fmla="*/ 30 w 63099"/>
                      <a:gd name="connsiteY0" fmla="*/ 5841 h 53254"/>
                      <a:gd name="connsiteX1" fmla="*/ 63099 w 63099"/>
                      <a:gd name="connsiteY1" fmla="*/ 0 h 53254"/>
                      <a:gd name="connsiteX0" fmla="*/ 24 w 64804"/>
                      <a:gd name="connsiteY0" fmla="*/ 5841 h 52010"/>
                      <a:gd name="connsiteX1" fmla="*/ 63093 w 64804"/>
                      <a:gd name="connsiteY1" fmla="*/ 0 h 52010"/>
                      <a:gd name="connsiteX0" fmla="*/ 26 w 63346"/>
                      <a:gd name="connsiteY0" fmla="*/ 5841 h 50808"/>
                      <a:gd name="connsiteX1" fmla="*/ 63095 w 63346"/>
                      <a:gd name="connsiteY1" fmla="*/ 0 h 50808"/>
                      <a:gd name="connsiteX0" fmla="*/ 25 w 64169"/>
                      <a:gd name="connsiteY0" fmla="*/ 5841 h 52257"/>
                      <a:gd name="connsiteX1" fmla="*/ 63094 w 64169"/>
                      <a:gd name="connsiteY1" fmla="*/ 0 h 52257"/>
                      <a:gd name="connsiteX0" fmla="*/ 492 w 64565"/>
                      <a:gd name="connsiteY0" fmla="*/ 5841 h 50770"/>
                      <a:gd name="connsiteX1" fmla="*/ 63561 w 64565"/>
                      <a:gd name="connsiteY1" fmla="*/ 0 h 5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565" h="50770">
                        <a:moveTo>
                          <a:pt x="492" y="5841"/>
                        </a:moveTo>
                        <a:cubicBezTo>
                          <a:pt x="-7039" y="63471"/>
                          <a:pt x="74457" y="69969"/>
                          <a:pt x="6356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285" name="Freeform: Shape 5284">
                    <a:extLst>
                      <a:ext uri="{FF2B5EF4-FFF2-40B4-BE49-F238E27FC236}">
                        <a16:creationId xmlns:a16="http://schemas.microsoft.com/office/drawing/2014/main" id="{CBE24C43-13AE-04BF-ACA7-D5C2D7013831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49706" y="7979639"/>
                    <a:ext cx="97534" cy="5999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438590"/>
                      <a:gd name="connsiteY0" fmla="*/ 102651 h 355500"/>
                      <a:gd name="connsiteX1" fmla="*/ 438590 w 438590"/>
                      <a:gd name="connsiteY1" fmla="*/ 0 h 355500"/>
                      <a:gd name="connsiteX0" fmla="*/ 140 w 438730"/>
                      <a:gd name="connsiteY0" fmla="*/ 102651 h 235220"/>
                      <a:gd name="connsiteX1" fmla="*/ 438730 w 438730"/>
                      <a:gd name="connsiteY1" fmla="*/ 0 h 235220"/>
                      <a:gd name="connsiteX0" fmla="*/ 224722 w 224722"/>
                      <a:gd name="connsiteY0" fmla="*/ 192646 h 257248"/>
                      <a:gd name="connsiteX1" fmla="*/ 14507 w 224722"/>
                      <a:gd name="connsiteY1" fmla="*/ 0 h 257248"/>
                      <a:gd name="connsiteX0" fmla="*/ 210215 w 210215"/>
                      <a:gd name="connsiteY0" fmla="*/ 251112 h 251112"/>
                      <a:gd name="connsiteX1" fmla="*/ 0 w 210215"/>
                      <a:gd name="connsiteY1" fmla="*/ 58466 h 251112"/>
                      <a:gd name="connsiteX0" fmla="*/ 111421 w 111421"/>
                      <a:gd name="connsiteY0" fmla="*/ 161668 h 161668"/>
                      <a:gd name="connsiteX1" fmla="*/ 0 w 111421"/>
                      <a:gd name="connsiteY1" fmla="*/ 108761 h 161668"/>
                      <a:gd name="connsiteX0" fmla="*/ 111421 w 115254"/>
                      <a:gd name="connsiteY0" fmla="*/ 105652 h 105652"/>
                      <a:gd name="connsiteX1" fmla="*/ 0 w 115254"/>
                      <a:gd name="connsiteY1" fmla="*/ 52745 h 105652"/>
                      <a:gd name="connsiteX0" fmla="*/ 111421 w 114361"/>
                      <a:gd name="connsiteY0" fmla="*/ 89010 h 89010"/>
                      <a:gd name="connsiteX1" fmla="*/ 0 w 114361"/>
                      <a:gd name="connsiteY1" fmla="*/ 36103 h 89010"/>
                      <a:gd name="connsiteX0" fmla="*/ 97454 w 100725"/>
                      <a:gd name="connsiteY0" fmla="*/ 63000 h 63000"/>
                      <a:gd name="connsiteX1" fmla="*/ 0 w 100725"/>
                      <a:gd name="connsiteY1" fmla="*/ 45057 h 63000"/>
                      <a:gd name="connsiteX0" fmla="*/ 97454 w 100433"/>
                      <a:gd name="connsiteY0" fmla="*/ 64147 h 64147"/>
                      <a:gd name="connsiteX1" fmla="*/ 0 w 100433"/>
                      <a:gd name="connsiteY1" fmla="*/ 46204 h 64147"/>
                      <a:gd name="connsiteX0" fmla="*/ 97454 w 97569"/>
                      <a:gd name="connsiteY0" fmla="*/ 71795 h 71795"/>
                      <a:gd name="connsiteX1" fmla="*/ 0 w 97569"/>
                      <a:gd name="connsiteY1" fmla="*/ 53852 h 71795"/>
                      <a:gd name="connsiteX0" fmla="*/ 97454 w 97568"/>
                      <a:gd name="connsiteY0" fmla="*/ 58871 h 58871"/>
                      <a:gd name="connsiteX1" fmla="*/ 0 w 97568"/>
                      <a:gd name="connsiteY1" fmla="*/ 40928 h 58871"/>
                      <a:gd name="connsiteX0" fmla="*/ 97454 w 98363"/>
                      <a:gd name="connsiteY0" fmla="*/ 57121 h 57121"/>
                      <a:gd name="connsiteX1" fmla="*/ 0 w 98363"/>
                      <a:gd name="connsiteY1" fmla="*/ 39178 h 57121"/>
                      <a:gd name="connsiteX0" fmla="*/ 97454 w 97534"/>
                      <a:gd name="connsiteY0" fmla="*/ 59995 h 59995"/>
                      <a:gd name="connsiteX1" fmla="*/ 0 w 97534"/>
                      <a:gd name="connsiteY1" fmla="*/ 42052 h 59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7534" h="59995">
                        <a:moveTo>
                          <a:pt x="97454" y="59995"/>
                        </a:moveTo>
                        <a:cubicBezTo>
                          <a:pt x="100780" y="-15155"/>
                          <a:pt x="-35" y="-18058"/>
                          <a:pt x="0" y="4205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286" name="Freeform: Shape 5285">
                    <a:extLst>
                      <a:ext uri="{FF2B5EF4-FFF2-40B4-BE49-F238E27FC236}">
                        <a16:creationId xmlns:a16="http://schemas.microsoft.com/office/drawing/2014/main" id="{663D7984-D658-3B49-57BD-10DAFC3AF1C4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653914" y="9149895"/>
                    <a:ext cx="74452" cy="9485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53568 w 212067"/>
                      <a:gd name="connsiteY0" fmla="*/ 213576 h 417481"/>
                      <a:gd name="connsiteX1" fmla="*/ 5763 w 212067"/>
                      <a:gd name="connsiteY1" fmla="*/ 0 h 417481"/>
                      <a:gd name="connsiteX0" fmla="*/ 103246 w 233983"/>
                      <a:gd name="connsiteY0" fmla="*/ 213602 h 275592"/>
                      <a:gd name="connsiteX1" fmla="*/ 55441 w 233983"/>
                      <a:gd name="connsiteY1" fmla="*/ 26 h 275592"/>
                      <a:gd name="connsiteX0" fmla="*/ 214270 w 214270"/>
                      <a:gd name="connsiteY0" fmla="*/ 213662 h 213662"/>
                      <a:gd name="connsiteX1" fmla="*/ 166465 w 214270"/>
                      <a:gd name="connsiteY1" fmla="*/ 86 h 213662"/>
                      <a:gd name="connsiteX0" fmla="*/ 175624 w 202842"/>
                      <a:gd name="connsiteY0" fmla="*/ 75041 h 75041"/>
                      <a:gd name="connsiteX1" fmla="*/ 202842 w 202842"/>
                      <a:gd name="connsiteY1" fmla="*/ 2591 h 75041"/>
                      <a:gd name="connsiteX0" fmla="*/ 103185 w 130403"/>
                      <a:gd name="connsiteY0" fmla="*/ 72645 h 72645"/>
                      <a:gd name="connsiteX1" fmla="*/ 130403 w 130403"/>
                      <a:gd name="connsiteY1" fmla="*/ 195 h 72645"/>
                      <a:gd name="connsiteX0" fmla="*/ 39575 w 66793"/>
                      <a:gd name="connsiteY0" fmla="*/ 83539 h 83539"/>
                      <a:gd name="connsiteX1" fmla="*/ 66793 w 66793"/>
                      <a:gd name="connsiteY1" fmla="*/ 11089 h 83539"/>
                      <a:gd name="connsiteX0" fmla="*/ 33340 w 73736"/>
                      <a:gd name="connsiteY0" fmla="*/ 93913 h 93913"/>
                      <a:gd name="connsiteX1" fmla="*/ 73736 w 73736"/>
                      <a:gd name="connsiteY1" fmla="*/ 10199 h 93913"/>
                      <a:gd name="connsiteX0" fmla="*/ 43983 w 84379"/>
                      <a:gd name="connsiteY0" fmla="*/ 93908 h 93908"/>
                      <a:gd name="connsiteX1" fmla="*/ 84379 w 84379"/>
                      <a:gd name="connsiteY1" fmla="*/ 10194 h 93908"/>
                      <a:gd name="connsiteX0" fmla="*/ 33694 w 74090"/>
                      <a:gd name="connsiteY0" fmla="*/ 89626 h 89626"/>
                      <a:gd name="connsiteX1" fmla="*/ 74090 w 74090"/>
                      <a:gd name="connsiteY1" fmla="*/ 5912 h 89626"/>
                      <a:gd name="connsiteX0" fmla="*/ 22866 w 63262"/>
                      <a:gd name="connsiteY0" fmla="*/ 89536 h 89536"/>
                      <a:gd name="connsiteX1" fmla="*/ 63262 w 63262"/>
                      <a:gd name="connsiteY1" fmla="*/ 5822 h 89536"/>
                      <a:gd name="connsiteX0" fmla="*/ 20694 w 61090"/>
                      <a:gd name="connsiteY0" fmla="*/ 88571 h 88571"/>
                      <a:gd name="connsiteX1" fmla="*/ 61090 w 61090"/>
                      <a:gd name="connsiteY1" fmla="*/ 4857 h 88571"/>
                      <a:gd name="connsiteX0" fmla="*/ 19253 w 65580"/>
                      <a:gd name="connsiteY0" fmla="*/ 93020 h 93020"/>
                      <a:gd name="connsiteX1" fmla="*/ 65580 w 65580"/>
                      <a:gd name="connsiteY1" fmla="*/ 4666 h 93020"/>
                      <a:gd name="connsiteX0" fmla="*/ 20034 w 63061"/>
                      <a:gd name="connsiteY0" fmla="*/ 92377 h 92377"/>
                      <a:gd name="connsiteX1" fmla="*/ 63061 w 63061"/>
                      <a:gd name="connsiteY1" fmla="*/ 4692 h 92377"/>
                      <a:gd name="connsiteX0" fmla="*/ 22094 w 65121"/>
                      <a:gd name="connsiteY0" fmla="*/ 92615 h 92615"/>
                      <a:gd name="connsiteX1" fmla="*/ 65121 w 65121"/>
                      <a:gd name="connsiteY1" fmla="*/ 4930 h 92615"/>
                      <a:gd name="connsiteX0" fmla="*/ 26472 w 69499"/>
                      <a:gd name="connsiteY0" fmla="*/ 94605 h 94605"/>
                      <a:gd name="connsiteX1" fmla="*/ 69499 w 69499"/>
                      <a:gd name="connsiteY1" fmla="*/ 6920 h 94605"/>
                      <a:gd name="connsiteX0" fmla="*/ 31425 w 74452"/>
                      <a:gd name="connsiteY0" fmla="*/ 94857 h 94857"/>
                      <a:gd name="connsiteX1" fmla="*/ 74452 w 74452"/>
                      <a:gd name="connsiteY1" fmla="*/ 7172 h 94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452" h="94857">
                        <a:moveTo>
                          <a:pt x="31425" y="94857"/>
                        </a:moveTo>
                        <a:cubicBezTo>
                          <a:pt x="-27860" y="66771"/>
                          <a:pt x="2501" y="-26317"/>
                          <a:pt x="74452" y="717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287" name="Freeform: Shape 5286">
                    <a:extLst>
                      <a:ext uri="{FF2B5EF4-FFF2-40B4-BE49-F238E27FC236}">
                        <a16:creationId xmlns:a16="http://schemas.microsoft.com/office/drawing/2014/main" id="{876A9A08-424E-B5A2-7679-2A06429B7F7E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524944" y="8444971"/>
                    <a:ext cx="1055180" cy="532503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55109"/>
                      <a:gd name="connsiteY0" fmla="*/ 459686 h 568236"/>
                      <a:gd name="connsiteX1" fmla="*/ 1055109 w 1055109"/>
                      <a:gd name="connsiteY1" fmla="*/ 0 h 568236"/>
                      <a:gd name="connsiteX0" fmla="*/ 0 w 1055109"/>
                      <a:gd name="connsiteY0" fmla="*/ 459686 h 558430"/>
                      <a:gd name="connsiteX1" fmla="*/ 1055109 w 1055109"/>
                      <a:gd name="connsiteY1" fmla="*/ 0 h 558430"/>
                      <a:gd name="connsiteX0" fmla="*/ 0 w 1055180"/>
                      <a:gd name="connsiteY0" fmla="*/ 433930 h 538414"/>
                      <a:gd name="connsiteX1" fmla="*/ 1055180 w 1055180"/>
                      <a:gd name="connsiteY1" fmla="*/ 0 h 538414"/>
                      <a:gd name="connsiteX0" fmla="*/ 0 w 1055180"/>
                      <a:gd name="connsiteY0" fmla="*/ 433930 h 533499"/>
                      <a:gd name="connsiteX1" fmla="*/ 1055180 w 1055180"/>
                      <a:gd name="connsiteY1" fmla="*/ 0 h 533499"/>
                      <a:gd name="connsiteX0" fmla="*/ 0 w 1055180"/>
                      <a:gd name="connsiteY0" fmla="*/ 433930 h 532503"/>
                      <a:gd name="connsiteX1" fmla="*/ 1055180 w 1055180"/>
                      <a:gd name="connsiteY1" fmla="*/ 0 h 532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55180" h="532503">
                        <a:moveTo>
                          <a:pt x="0" y="433930"/>
                        </a:moveTo>
                        <a:cubicBezTo>
                          <a:pt x="410320" y="654186"/>
                          <a:pt x="953025" y="503535"/>
                          <a:pt x="105518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288" name="Freeform: Shape 5287">
                    <a:extLst>
                      <a:ext uri="{FF2B5EF4-FFF2-40B4-BE49-F238E27FC236}">
                        <a16:creationId xmlns:a16="http://schemas.microsoft.com/office/drawing/2014/main" id="{E96407B5-2918-6969-5253-C6685E1BF961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460275" y="8282301"/>
                    <a:ext cx="1211708" cy="77484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11708" h="774840">
                        <a:moveTo>
                          <a:pt x="0" y="670143"/>
                        </a:moveTo>
                        <a:cubicBezTo>
                          <a:pt x="430194" y="912138"/>
                          <a:pt x="1192802" y="752948"/>
                          <a:pt x="1211708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289" name="Freeform: Shape 5288">
                    <a:extLst>
                      <a:ext uri="{FF2B5EF4-FFF2-40B4-BE49-F238E27FC236}">
                        <a16:creationId xmlns:a16="http://schemas.microsoft.com/office/drawing/2014/main" id="{FC06A75F-5E5D-71B0-1065-A81B77502D4B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73655" y="8166944"/>
                    <a:ext cx="66435" cy="5333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412 w 94972"/>
                      <a:gd name="connsiteY0" fmla="*/ 0 h 72361"/>
                      <a:gd name="connsiteX1" fmla="*/ 94972 w 94972"/>
                      <a:gd name="connsiteY1" fmla="*/ 34362 h 72361"/>
                      <a:gd name="connsiteX0" fmla="*/ 2039 w 59893"/>
                      <a:gd name="connsiteY0" fmla="*/ 0 h 62444"/>
                      <a:gd name="connsiteX1" fmla="*/ 59893 w 59893"/>
                      <a:gd name="connsiteY1" fmla="*/ 19271 h 62444"/>
                      <a:gd name="connsiteX0" fmla="*/ 0 w 57854"/>
                      <a:gd name="connsiteY0" fmla="*/ 23701 h 60921"/>
                      <a:gd name="connsiteX1" fmla="*/ 57854 w 57854"/>
                      <a:gd name="connsiteY1" fmla="*/ 42972 h 60921"/>
                      <a:gd name="connsiteX0" fmla="*/ 0 w 64925"/>
                      <a:gd name="connsiteY0" fmla="*/ 50042 h 69313"/>
                      <a:gd name="connsiteX1" fmla="*/ 57854 w 64925"/>
                      <a:gd name="connsiteY1" fmla="*/ 69313 h 69313"/>
                      <a:gd name="connsiteX0" fmla="*/ 0 w 67956"/>
                      <a:gd name="connsiteY0" fmla="*/ 53702 h 63718"/>
                      <a:gd name="connsiteX1" fmla="*/ 61131 w 67956"/>
                      <a:gd name="connsiteY1" fmla="*/ 63718 h 63718"/>
                      <a:gd name="connsiteX0" fmla="*/ 863 w 67235"/>
                      <a:gd name="connsiteY0" fmla="*/ 44354 h 54370"/>
                      <a:gd name="connsiteX1" fmla="*/ 61994 w 67235"/>
                      <a:gd name="connsiteY1" fmla="*/ 54370 h 54370"/>
                      <a:gd name="connsiteX0" fmla="*/ 918 w 65496"/>
                      <a:gd name="connsiteY0" fmla="*/ 40906 h 50922"/>
                      <a:gd name="connsiteX1" fmla="*/ 62049 w 65496"/>
                      <a:gd name="connsiteY1" fmla="*/ 50922 h 50922"/>
                      <a:gd name="connsiteX0" fmla="*/ 912 w 66162"/>
                      <a:gd name="connsiteY0" fmla="*/ 36183 h 58085"/>
                      <a:gd name="connsiteX1" fmla="*/ 62737 w 66162"/>
                      <a:gd name="connsiteY1" fmla="*/ 58085 h 58085"/>
                      <a:gd name="connsiteX0" fmla="*/ 0 w 65747"/>
                      <a:gd name="connsiteY0" fmla="*/ 34505 h 56407"/>
                      <a:gd name="connsiteX1" fmla="*/ 61825 w 65747"/>
                      <a:gd name="connsiteY1" fmla="*/ 56407 h 56407"/>
                      <a:gd name="connsiteX0" fmla="*/ 0 w 66435"/>
                      <a:gd name="connsiteY0" fmla="*/ 31434 h 53336"/>
                      <a:gd name="connsiteX1" fmla="*/ 61825 w 66435"/>
                      <a:gd name="connsiteY1" fmla="*/ 53336 h 53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435" h="53336">
                        <a:moveTo>
                          <a:pt x="0" y="31434"/>
                        </a:moveTo>
                        <a:cubicBezTo>
                          <a:pt x="18586" y="-19321"/>
                          <a:pt x="84246" y="-6173"/>
                          <a:pt x="61825" y="5333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5290" name="Group 5289">
                    <a:extLst>
                      <a:ext uri="{FF2B5EF4-FFF2-40B4-BE49-F238E27FC236}">
                        <a16:creationId xmlns:a16="http://schemas.microsoft.com/office/drawing/2014/main" id="{6EB6120B-2D08-681C-4ACA-CED20A074DE3}"/>
                      </a:ext>
                    </a:extLst>
                  </p:cNvPr>
                  <p:cNvGrpSpPr/>
                  <p:nvPr/>
                </p:nvGrpSpPr>
                <p:grpSpPr>
                  <a:xfrm>
                    <a:off x="13080280" y="7956655"/>
                    <a:ext cx="223842" cy="385976"/>
                    <a:chOff x="13080280" y="7956655"/>
                    <a:chExt cx="223842" cy="385976"/>
                  </a:xfrm>
                </p:grpSpPr>
                <p:sp>
                  <p:nvSpPr>
                    <p:cNvPr id="5291" name="Freeform: Shape 5290">
                      <a:extLst>
                        <a:ext uri="{FF2B5EF4-FFF2-40B4-BE49-F238E27FC236}">
                          <a16:creationId xmlns:a16="http://schemas.microsoft.com/office/drawing/2014/main" id="{1FE9F7BB-0248-0D21-4ED3-532228552D5E}"/>
                        </a:ext>
                      </a:extLst>
                    </p:cNvPr>
                    <p:cNvSpPr/>
                    <p:nvPr/>
                  </p:nvSpPr>
                  <p:spPr>
                    <a:xfrm rot="18637121">
                      <a:off x="13071126" y="7965809"/>
                      <a:ext cx="73864" cy="55556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412 w 94972"/>
                        <a:gd name="connsiteY0" fmla="*/ 0 h 72361"/>
                        <a:gd name="connsiteX1" fmla="*/ 94972 w 94972"/>
                        <a:gd name="connsiteY1" fmla="*/ 34362 h 72361"/>
                        <a:gd name="connsiteX0" fmla="*/ 2039 w 59893"/>
                        <a:gd name="connsiteY0" fmla="*/ 0 h 62444"/>
                        <a:gd name="connsiteX1" fmla="*/ 59893 w 59893"/>
                        <a:gd name="connsiteY1" fmla="*/ 19271 h 62444"/>
                        <a:gd name="connsiteX0" fmla="*/ 0 w 57854"/>
                        <a:gd name="connsiteY0" fmla="*/ 23701 h 60921"/>
                        <a:gd name="connsiteX1" fmla="*/ 57854 w 57854"/>
                        <a:gd name="connsiteY1" fmla="*/ 42972 h 60921"/>
                        <a:gd name="connsiteX0" fmla="*/ 0 w 64925"/>
                        <a:gd name="connsiteY0" fmla="*/ 50042 h 69313"/>
                        <a:gd name="connsiteX1" fmla="*/ 57854 w 64925"/>
                        <a:gd name="connsiteY1" fmla="*/ 69313 h 69313"/>
                        <a:gd name="connsiteX0" fmla="*/ 0 w 67956"/>
                        <a:gd name="connsiteY0" fmla="*/ 53702 h 63718"/>
                        <a:gd name="connsiteX1" fmla="*/ 61131 w 67956"/>
                        <a:gd name="connsiteY1" fmla="*/ 63718 h 63718"/>
                        <a:gd name="connsiteX0" fmla="*/ 863 w 67235"/>
                        <a:gd name="connsiteY0" fmla="*/ 44354 h 54370"/>
                        <a:gd name="connsiteX1" fmla="*/ 61994 w 67235"/>
                        <a:gd name="connsiteY1" fmla="*/ 54370 h 54370"/>
                        <a:gd name="connsiteX0" fmla="*/ 918 w 65496"/>
                        <a:gd name="connsiteY0" fmla="*/ 40906 h 50922"/>
                        <a:gd name="connsiteX1" fmla="*/ 62049 w 65496"/>
                        <a:gd name="connsiteY1" fmla="*/ 50922 h 50922"/>
                        <a:gd name="connsiteX0" fmla="*/ 912 w 66162"/>
                        <a:gd name="connsiteY0" fmla="*/ 36183 h 58085"/>
                        <a:gd name="connsiteX1" fmla="*/ 62737 w 66162"/>
                        <a:gd name="connsiteY1" fmla="*/ 58085 h 58085"/>
                        <a:gd name="connsiteX0" fmla="*/ 0 w 65747"/>
                        <a:gd name="connsiteY0" fmla="*/ 34505 h 56407"/>
                        <a:gd name="connsiteX1" fmla="*/ 61825 w 65747"/>
                        <a:gd name="connsiteY1" fmla="*/ 56407 h 56407"/>
                        <a:gd name="connsiteX0" fmla="*/ 0 w 73703"/>
                        <a:gd name="connsiteY0" fmla="*/ 33659 h 57884"/>
                        <a:gd name="connsiteX1" fmla="*/ 70091 w 73703"/>
                        <a:gd name="connsiteY1" fmla="*/ 57884 h 57884"/>
                        <a:gd name="connsiteX0" fmla="*/ 0 w 73864"/>
                        <a:gd name="connsiteY0" fmla="*/ 31331 h 55556"/>
                        <a:gd name="connsiteX1" fmla="*/ 70091 w 73864"/>
                        <a:gd name="connsiteY1" fmla="*/ 55556 h 55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73864" h="55556">
                          <a:moveTo>
                            <a:pt x="0" y="31331"/>
                          </a:moveTo>
                          <a:cubicBezTo>
                            <a:pt x="8026" y="-21223"/>
                            <a:pt x="92512" y="-3953"/>
                            <a:pt x="70091" y="55556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292" name="Freeform: Shape 5291">
                      <a:extLst>
                        <a:ext uri="{FF2B5EF4-FFF2-40B4-BE49-F238E27FC236}">
                          <a16:creationId xmlns:a16="http://schemas.microsoft.com/office/drawing/2014/main" id="{A3861DF3-6FD0-585C-A9E1-C2A3DC80448C}"/>
                        </a:ext>
                      </a:extLst>
                    </p:cNvPr>
                    <p:cNvSpPr/>
                    <p:nvPr/>
                  </p:nvSpPr>
                  <p:spPr>
                    <a:xfrm rot="19588166">
                      <a:off x="13140286" y="8013258"/>
                      <a:ext cx="47697" cy="299673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321 w 197363"/>
                        <a:gd name="connsiteY0" fmla="*/ 28080 h 28080"/>
                        <a:gd name="connsiteX1" fmla="*/ 197359 w 197363"/>
                        <a:gd name="connsiteY1" fmla="*/ 0 h 28080"/>
                        <a:gd name="connsiteX0" fmla="*/ -2 w 197045"/>
                        <a:gd name="connsiteY0" fmla="*/ 28080 h 28080"/>
                        <a:gd name="connsiteX1" fmla="*/ 197036 w 197045"/>
                        <a:gd name="connsiteY1" fmla="*/ 0 h 28080"/>
                        <a:gd name="connsiteX0" fmla="*/ -2 w 207488"/>
                        <a:gd name="connsiteY0" fmla="*/ 28080 h 28080"/>
                        <a:gd name="connsiteX1" fmla="*/ 197036 w 207488"/>
                        <a:gd name="connsiteY1" fmla="*/ 0 h 28080"/>
                        <a:gd name="connsiteX0" fmla="*/ -2 w 210359"/>
                        <a:gd name="connsiteY0" fmla="*/ 28080 h 28080"/>
                        <a:gd name="connsiteX1" fmla="*/ 197036 w 210359"/>
                        <a:gd name="connsiteY1" fmla="*/ 0 h 28080"/>
                        <a:gd name="connsiteX0" fmla="*/ -2 w 215377"/>
                        <a:gd name="connsiteY0" fmla="*/ 28080 h 28080"/>
                        <a:gd name="connsiteX1" fmla="*/ 197036 w 215377"/>
                        <a:gd name="connsiteY1" fmla="*/ 0 h 28080"/>
                        <a:gd name="connsiteX0" fmla="*/ -2 w 248550"/>
                        <a:gd name="connsiteY0" fmla="*/ 28080 h 28080"/>
                        <a:gd name="connsiteX1" fmla="*/ 197036 w 248550"/>
                        <a:gd name="connsiteY1" fmla="*/ 0 h 280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48550" h="28080">
                          <a:moveTo>
                            <a:pt x="-2" y="28080"/>
                          </a:moveTo>
                          <a:cubicBezTo>
                            <a:pt x="175736" y="21588"/>
                            <a:pt x="333197" y="8038"/>
                            <a:pt x="197036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293" name="Freeform: Shape 5292">
                      <a:extLst>
                        <a:ext uri="{FF2B5EF4-FFF2-40B4-BE49-F238E27FC236}">
                          <a16:creationId xmlns:a16="http://schemas.microsoft.com/office/drawing/2014/main" id="{C0C3AF8F-141A-35D6-6FE7-0B6FFAFD3241}"/>
                        </a:ext>
                      </a:extLst>
                    </p:cNvPr>
                    <p:cNvSpPr/>
                    <p:nvPr/>
                  </p:nvSpPr>
                  <p:spPr>
                    <a:xfrm rot="19588166">
                      <a:off x="13178352" y="7978109"/>
                      <a:ext cx="1919" cy="106721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092" h="10000">
                          <a:moveTo>
                            <a:pt x="1727" y="10000"/>
                          </a:moveTo>
                          <a:cubicBezTo>
                            <a:pt x="-4113" y="6920"/>
                            <a:pt x="6783" y="3217"/>
                            <a:pt x="6058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294" name="Freeform: Shape 5293">
                      <a:extLst>
                        <a:ext uri="{FF2B5EF4-FFF2-40B4-BE49-F238E27FC236}">
                          <a16:creationId xmlns:a16="http://schemas.microsoft.com/office/drawing/2014/main" id="{84BCA39A-6F37-11A0-7816-B30022D7E79A}"/>
                        </a:ext>
                      </a:extLst>
                    </p:cNvPr>
                    <p:cNvSpPr/>
                    <p:nvPr/>
                  </p:nvSpPr>
                  <p:spPr>
                    <a:xfrm rot="19588166">
                      <a:off x="13263733" y="8212026"/>
                      <a:ext cx="40389" cy="83714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177 w 372314"/>
                        <a:gd name="connsiteY0" fmla="*/ 8595 h 8595"/>
                        <a:gd name="connsiteX1" fmla="*/ 372312 w 372314"/>
                        <a:gd name="connsiteY1" fmla="*/ 0 h 8595"/>
                        <a:gd name="connsiteX0" fmla="*/ 9 w 5391"/>
                        <a:gd name="connsiteY0" fmla="*/ 7398 h 7398"/>
                        <a:gd name="connsiteX1" fmla="*/ 5391 w 5391"/>
                        <a:gd name="connsiteY1" fmla="*/ 0 h 7398"/>
                        <a:gd name="connsiteX0" fmla="*/ 0 w 9983"/>
                        <a:gd name="connsiteY0" fmla="*/ 10000 h 10000"/>
                        <a:gd name="connsiteX1" fmla="*/ 9983 w 9983"/>
                        <a:gd name="connsiteY1" fmla="*/ 0 h 10000"/>
                        <a:gd name="connsiteX0" fmla="*/ 0 w 7935"/>
                        <a:gd name="connsiteY0" fmla="*/ 10775 h 10775"/>
                        <a:gd name="connsiteX1" fmla="*/ 7935 w 7935"/>
                        <a:gd name="connsiteY1" fmla="*/ 0 h 10775"/>
                        <a:gd name="connsiteX0" fmla="*/ 0 w 10000"/>
                        <a:gd name="connsiteY0" fmla="*/ 10000 h 10000"/>
                        <a:gd name="connsiteX1" fmla="*/ 10000 w 10000"/>
                        <a:gd name="connsiteY1" fmla="*/ 0 h 10000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3237" h="11449">
                          <a:moveTo>
                            <a:pt x="0" y="11449"/>
                          </a:moveTo>
                          <a:cubicBezTo>
                            <a:pt x="3518" y="8485"/>
                            <a:pt x="10481" y="2350"/>
                            <a:pt x="13237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295" name="Freeform: Shape 5294">
                      <a:extLst>
                        <a:ext uri="{FF2B5EF4-FFF2-40B4-BE49-F238E27FC236}">
                          <a16:creationId xmlns:a16="http://schemas.microsoft.com/office/drawing/2014/main" id="{77A7B852-0EF4-AA52-8006-EE886CC07A36}"/>
                        </a:ext>
                      </a:extLst>
                    </p:cNvPr>
                    <p:cNvSpPr/>
                    <p:nvPr/>
                  </p:nvSpPr>
                  <p:spPr>
                    <a:xfrm rot="21237591">
                      <a:off x="13229487" y="8291861"/>
                      <a:ext cx="64565" cy="50770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915 w 64984"/>
                        <a:gd name="connsiteY0" fmla="*/ 5841 h 54266"/>
                        <a:gd name="connsiteX1" fmla="*/ 64984 w 64984"/>
                        <a:gd name="connsiteY1" fmla="*/ 0 h 54266"/>
                        <a:gd name="connsiteX0" fmla="*/ 30 w 63099"/>
                        <a:gd name="connsiteY0" fmla="*/ 5841 h 53254"/>
                        <a:gd name="connsiteX1" fmla="*/ 63099 w 63099"/>
                        <a:gd name="connsiteY1" fmla="*/ 0 h 53254"/>
                        <a:gd name="connsiteX0" fmla="*/ 24 w 64804"/>
                        <a:gd name="connsiteY0" fmla="*/ 5841 h 52010"/>
                        <a:gd name="connsiteX1" fmla="*/ 63093 w 64804"/>
                        <a:gd name="connsiteY1" fmla="*/ 0 h 52010"/>
                        <a:gd name="connsiteX0" fmla="*/ 26 w 63346"/>
                        <a:gd name="connsiteY0" fmla="*/ 5841 h 50808"/>
                        <a:gd name="connsiteX1" fmla="*/ 63095 w 63346"/>
                        <a:gd name="connsiteY1" fmla="*/ 0 h 50808"/>
                        <a:gd name="connsiteX0" fmla="*/ 25 w 64169"/>
                        <a:gd name="connsiteY0" fmla="*/ 5841 h 52257"/>
                        <a:gd name="connsiteX1" fmla="*/ 63094 w 64169"/>
                        <a:gd name="connsiteY1" fmla="*/ 0 h 52257"/>
                        <a:gd name="connsiteX0" fmla="*/ 492 w 64565"/>
                        <a:gd name="connsiteY0" fmla="*/ 5841 h 50770"/>
                        <a:gd name="connsiteX1" fmla="*/ 63561 w 64565"/>
                        <a:gd name="connsiteY1" fmla="*/ 0 h 50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4565" h="50770">
                          <a:moveTo>
                            <a:pt x="492" y="5841"/>
                          </a:moveTo>
                          <a:cubicBezTo>
                            <a:pt x="-7039" y="63471"/>
                            <a:pt x="74457" y="69969"/>
                            <a:pt x="63561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</p:grpSp>
        <p:grpSp>
          <p:nvGrpSpPr>
            <p:cNvPr id="5229" name="Group 5228">
              <a:extLst>
                <a:ext uri="{FF2B5EF4-FFF2-40B4-BE49-F238E27FC236}">
                  <a16:creationId xmlns:a16="http://schemas.microsoft.com/office/drawing/2014/main" id="{E7EEDBAD-1ED3-CA5D-D83C-1ECF01F48999}"/>
                </a:ext>
              </a:extLst>
            </p:cNvPr>
            <p:cNvGrpSpPr/>
            <p:nvPr/>
          </p:nvGrpSpPr>
          <p:grpSpPr>
            <a:xfrm>
              <a:off x="12298720" y="7208122"/>
              <a:ext cx="2764856" cy="2282976"/>
              <a:chOff x="11728683" y="7530702"/>
              <a:chExt cx="2764856" cy="2282976"/>
            </a:xfrm>
          </p:grpSpPr>
          <p:sp>
            <p:nvSpPr>
              <p:cNvPr id="5261" name="Freeform: Shape 5260">
                <a:extLst>
                  <a:ext uri="{FF2B5EF4-FFF2-40B4-BE49-F238E27FC236}">
                    <a16:creationId xmlns:a16="http://schemas.microsoft.com/office/drawing/2014/main" id="{95371D45-751E-2FBE-ADF9-4B815C290D36}"/>
                  </a:ext>
                </a:extLst>
              </p:cNvPr>
              <p:cNvSpPr/>
              <p:nvPr/>
            </p:nvSpPr>
            <p:spPr>
              <a:xfrm>
                <a:off x="13691847" y="7530702"/>
                <a:ext cx="801692" cy="1308895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330938"/>
                  <a:gd name="connsiteY0" fmla="*/ 896145 h 904176"/>
                  <a:gd name="connsiteX1" fmla="*/ 312742 w 330938"/>
                  <a:gd name="connsiteY1" fmla="*/ 0 h 904176"/>
                  <a:gd name="connsiteX0" fmla="*/ 0 w 314628"/>
                  <a:gd name="connsiteY0" fmla="*/ 896145 h 896145"/>
                  <a:gd name="connsiteX1" fmla="*/ 312742 w 314628"/>
                  <a:gd name="connsiteY1" fmla="*/ 0 h 896145"/>
                  <a:gd name="connsiteX0" fmla="*/ 0 w 327258"/>
                  <a:gd name="connsiteY0" fmla="*/ 899320 h 899320"/>
                  <a:gd name="connsiteX1" fmla="*/ 325442 w 327258"/>
                  <a:gd name="connsiteY1" fmla="*/ 0 h 899320"/>
                  <a:gd name="connsiteX0" fmla="*/ 0 w 799281"/>
                  <a:gd name="connsiteY0" fmla="*/ 1318420 h 1318420"/>
                  <a:gd name="connsiteX1" fmla="*/ 798517 w 799281"/>
                  <a:gd name="connsiteY1" fmla="*/ 0 h 1318420"/>
                  <a:gd name="connsiteX0" fmla="*/ 0 w 798517"/>
                  <a:gd name="connsiteY0" fmla="*/ 1318420 h 1318420"/>
                  <a:gd name="connsiteX1" fmla="*/ 798517 w 798517"/>
                  <a:gd name="connsiteY1" fmla="*/ 0 h 1318420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1692" h="1308895">
                    <a:moveTo>
                      <a:pt x="0" y="1308895"/>
                    </a:moveTo>
                    <a:cubicBezTo>
                      <a:pt x="17993" y="750095"/>
                      <a:pt x="341580" y="245270"/>
                      <a:pt x="801692" y="0"/>
                    </a:cubicBezTo>
                  </a:path>
                </a:pathLst>
              </a:custGeom>
              <a:noFill/>
              <a:ln w="38100" cap="rnd">
                <a:solidFill>
                  <a:srgbClr val="3EC6A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2" name="Freeform: Shape 5261">
                <a:extLst>
                  <a:ext uri="{FF2B5EF4-FFF2-40B4-BE49-F238E27FC236}">
                    <a16:creationId xmlns:a16="http://schemas.microsoft.com/office/drawing/2014/main" id="{D166F870-483C-AC1D-C597-8C3E4BCEC6C7}"/>
                  </a:ext>
                </a:extLst>
              </p:cNvPr>
              <p:cNvSpPr/>
              <p:nvPr/>
            </p:nvSpPr>
            <p:spPr>
              <a:xfrm>
                <a:off x="13028845" y="8842858"/>
                <a:ext cx="661992" cy="591953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661992"/>
                  <a:gd name="connsiteY0" fmla="*/ 572295 h 591953"/>
                  <a:gd name="connsiteX1" fmla="*/ 661992 w 661992"/>
                  <a:gd name="connsiteY1" fmla="*/ 0 h 591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1992" h="591953">
                    <a:moveTo>
                      <a:pt x="0" y="572295"/>
                    </a:moveTo>
                    <a:cubicBezTo>
                      <a:pt x="386293" y="645320"/>
                      <a:pt x="662255" y="527845"/>
                      <a:pt x="661992" y="0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3" name="Freeform: Shape 5262">
                <a:extLst>
                  <a:ext uri="{FF2B5EF4-FFF2-40B4-BE49-F238E27FC236}">
                    <a16:creationId xmlns:a16="http://schemas.microsoft.com/office/drawing/2014/main" id="{FA28EE0C-9302-51F8-1360-BBD150F1C2ED}"/>
                  </a:ext>
                </a:extLst>
              </p:cNvPr>
              <p:cNvSpPr/>
              <p:nvPr/>
            </p:nvSpPr>
            <p:spPr>
              <a:xfrm>
                <a:off x="11728683" y="9370494"/>
                <a:ext cx="1302547" cy="443184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2547" h="443184">
                    <a:moveTo>
                      <a:pt x="0" y="443184"/>
                    </a:moveTo>
                    <a:cubicBezTo>
                      <a:pt x="279137" y="-21953"/>
                      <a:pt x="712260" y="-52117"/>
                      <a:pt x="1302547" y="44721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30" name="Rectangle: Rounded Corners 5229">
              <a:extLst>
                <a:ext uri="{FF2B5EF4-FFF2-40B4-BE49-F238E27FC236}">
                  <a16:creationId xmlns:a16="http://schemas.microsoft.com/office/drawing/2014/main" id="{FC2BA955-B886-9D7A-6CA4-FA06A30BEB57}"/>
                </a:ext>
              </a:extLst>
            </p:cNvPr>
            <p:cNvSpPr/>
            <p:nvPr/>
          </p:nvSpPr>
          <p:spPr>
            <a:xfrm rot="917163">
              <a:off x="10265705" y="7005564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1" name="Rectangle: Rounded Corners 5230">
              <a:extLst>
                <a:ext uri="{FF2B5EF4-FFF2-40B4-BE49-F238E27FC236}">
                  <a16:creationId xmlns:a16="http://schemas.microsoft.com/office/drawing/2014/main" id="{239EDDC0-30CD-F637-5819-57B94B282746}"/>
                </a:ext>
              </a:extLst>
            </p:cNvPr>
            <p:cNvSpPr/>
            <p:nvPr/>
          </p:nvSpPr>
          <p:spPr>
            <a:xfrm rot="19800000">
              <a:off x="9968831" y="6534234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2" name="Rectangle: Rounded Corners 5231">
              <a:extLst>
                <a:ext uri="{FF2B5EF4-FFF2-40B4-BE49-F238E27FC236}">
                  <a16:creationId xmlns:a16="http://schemas.microsoft.com/office/drawing/2014/main" id="{C6BA2B67-D916-A555-7BDC-4567BD3273DD}"/>
                </a:ext>
              </a:extLst>
            </p:cNvPr>
            <p:cNvSpPr/>
            <p:nvPr/>
          </p:nvSpPr>
          <p:spPr>
            <a:xfrm rot="19040626">
              <a:off x="9824419" y="7098771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3" name="Rectangle: Rounded Corners 5232">
              <a:extLst>
                <a:ext uri="{FF2B5EF4-FFF2-40B4-BE49-F238E27FC236}">
                  <a16:creationId xmlns:a16="http://schemas.microsoft.com/office/drawing/2014/main" id="{FFD152DB-A347-458A-6252-ABA73308BBF5}"/>
                </a:ext>
              </a:extLst>
            </p:cNvPr>
            <p:cNvSpPr/>
            <p:nvPr/>
          </p:nvSpPr>
          <p:spPr>
            <a:xfrm rot="16200000">
              <a:off x="10434549" y="6626430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4" name="Rectangle: Rounded Corners 5233">
              <a:extLst>
                <a:ext uri="{FF2B5EF4-FFF2-40B4-BE49-F238E27FC236}">
                  <a16:creationId xmlns:a16="http://schemas.microsoft.com/office/drawing/2014/main" id="{8D91EC59-91CB-8B77-E106-F0DC71B700B5}"/>
                </a:ext>
              </a:extLst>
            </p:cNvPr>
            <p:cNvSpPr/>
            <p:nvPr/>
          </p:nvSpPr>
          <p:spPr>
            <a:xfrm rot="16200000">
              <a:off x="9914529" y="6789814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5" name="Rectangle: Rounded Corners 5234">
              <a:extLst>
                <a:ext uri="{FF2B5EF4-FFF2-40B4-BE49-F238E27FC236}">
                  <a16:creationId xmlns:a16="http://schemas.microsoft.com/office/drawing/2014/main" id="{94F12951-BA5D-45D2-7AE2-A1A4CF34EA92}"/>
                </a:ext>
              </a:extLst>
            </p:cNvPr>
            <p:cNvSpPr/>
            <p:nvPr/>
          </p:nvSpPr>
          <p:spPr>
            <a:xfrm rot="16200000">
              <a:off x="10795735" y="6952480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36" name="Group 5235">
              <a:extLst>
                <a:ext uri="{FF2B5EF4-FFF2-40B4-BE49-F238E27FC236}">
                  <a16:creationId xmlns:a16="http://schemas.microsoft.com/office/drawing/2014/main" id="{89F8D858-0F4B-B785-9F41-CB5F4B03C9E7}"/>
                </a:ext>
              </a:extLst>
            </p:cNvPr>
            <p:cNvGrpSpPr/>
            <p:nvPr/>
          </p:nvGrpSpPr>
          <p:grpSpPr>
            <a:xfrm rot="19315078">
              <a:off x="9176720" y="15525834"/>
              <a:ext cx="1007773" cy="772258"/>
              <a:chOff x="8644783" y="15810314"/>
              <a:chExt cx="1007773" cy="772258"/>
            </a:xfrm>
          </p:grpSpPr>
          <p:sp>
            <p:nvSpPr>
              <p:cNvPr id="5255" name="Rectangle: Rounded Corners 5254">
                <a:extLst>
                  <a:ext uri="{FF2B5EF4-FFF2-40B4-BE49-F238E27FC236}">
                    <a16:creationId xmlns:a16="http://schemas.microsoft.com/office/drawing/2014/main" id="{0C11BC38-7E80-91D7-13A4-43997B12EB19}"/>
                  </a:ext>
                </a:extLst>
              </p:cNvPr>
              <p:cNvSpPr/>
              <p:nvPr/>
            </p:nvSpPr>
            <p:spPr>
              <a:xfrm rot="917163">
                <a:off x="9086069" y="16281644"/>
                <a:ext cx="184974" cy="300928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56" name="Rectangle: Rounded Corners 5255">
                <a:extLst>
                  <a:ext uri="{FF2B5EF4-FFF2-40B4-BE49-F238E27FC236}">
                    <a16:creationId xmlns:a16="http://schemas.microsoft.com/office/drawing/2014/main" id="{86B86211-3BE6-D5D8-F3A5-0D50172234A9}"/>
                  </a:ext>
                </a:extLst>
              </p:cNvPr>
              <p:cNvSpPr/>
              <p:nvPr/>
            </p:nvSpPr>
            <p:spPr>
              <a:xfrm rot="19800000">
                <a:off x="8789195" y="15810314"/>
                <a:ext cx="120642" cy="19626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57" name="Rectangle: Rounded Corners 5256">
                <a:extLst>
                  <a:ext uri="{FF2B5EF4-FFF2-40B4-BE49-F238E27FC236}">
                    <a16:creationId xmlns:a16="http://schemas.microsoft.com/office/drawing/2014/main" id="{07824DFB-57AA-571C-F341-0F1CFEC4A7F4}"/>
                  </a:ext>
                </a:extLst>
              </p:cNvPr>
              <p:cNvSpPr/>
              <p:nvPr/>
            </p:nvSpPr>
            <p:spPr>
              <a:xfrm rot="19040626">
                <a:off x="8644783" y="16374851"/>
                <a:ext cx="105518" cy="171663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58" name="Rectangle: Rounded Corners 5257">
                <a:extLst>
                  <a:ext uri="{FF2B5EF4-FFF2-40B4-BE49-F238E27FC236}">
                    <a16:creationId xmlns:a16="http://schemas.microsoft.com/office/drawing/2014/main" id="{B39FD43B-89BC-0A16-DA41-28C340FB8854}"/>
                  </a:ext>
                </a:extLst>
              </p:cNvPr>
              <p:cNvSpPr/>
              <p:nvPr/>
            </p:nvSpPr>
            <p:spPr>
              <a:xfrm rot="16200000">
                <a:off x="9138798" y="1591702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59" name="Rectangle: Rounded Corners 5258">
                <a:extLst>
                  <a:ext uri="{FF2B5EF4-FFF2-40B4-BE49-F238E27FC236}">
                    <a16:creationId xmlns:a16="http://schemas.microsoft.com/office/drawing/2014/main" id="{0F7CFA4A-19D9-218F-4AF6-D6D0EB25E080}"/>
                  </a:ext>
                </a:extLst>
              </p:cNvPr>
              <p:cNvSpPr/>
              <p:nvPr/>
            </p:nvSpPr>
            <p:spPr>
              <a:xfrm rot="16200000">
                <a:off x="8734893" y="1606589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0" name="Rectangle: Rounded Corners 5259">
                <a:extLst>
                  <a:ext uri="{FF2B5EF4-FFF2-40B4-BE49-F238E27FC236}">
                    <a16:creationId xmlns:a16="http://schemas.microsoft.com/office/drawing/2014/main" id="{8369CB93-A15A-ED94-937E-E0DC52A98DDD}"/>
                  </a:ext>
                </a:extLst>
              </p:cNvPr>
              <p:cNvSpPr/>
              <p:nvPr/>
            </p:nvSpPr>
            <p:spPr>
              <a:xfrm rot="16200000">
                <a:off x="9529013" y="16301131"/>
                <a:ext cx="94061" cy="153024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37" name="Rectangle: Rounded Corners 5236">
              <a:extLst>
                <a:ext uri="{FF2B5EF4-FFF2-40B4-BE49-F238E27FC236}">
                  <a16:creationId xmlns:a16="http://schemas.microsoft.com/office/drawing/2014/main" id="{4F7697D9-8D15-64D3-B1EB-FE027E8554F9}"/>
                </a:ext>
              </a:extLst>
            </p:cNvPr>
            <p:cNvSpPr/>
            <p:nvPr/>
          </p:nvSpPr>
          <p:spPr>
            <a:xfrm rot="5022815">
              <a:off x="11519548" y="6771329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8" name="Rectangle: Rounded Corners 5237">
              <a:extLst>
                <a:ext uri="{FF2B5EF4-FFF2-40B4-BE49-F238E27FC236}">
                  <a16:creationId xmlns:a16="http://schemas.microsoft.com/office/drawing/2014/main" id="{01278747-C933-87FF-DAC2-773B295094F7}"/>
                </a:ext>
              </a:extLst>
            </p:cNvPr>
            <p:cNvSpPr/>
            <p:nvPr/>
          </p:nvSpPr>
          <p:spPr>
            <a:xfrm rot="8007215">
              <a:off x="11548906" y="6088993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9" name="Rectangle: Rounded Corners 5238">
              <a:extLst>
                <a:ext uri="{FF2B5EF4-FFF2-40B4-BE49-F238E27FC236}">
                  <a16:creationId xmlns:a16="http://schemas.microsoft.com/office/drawing/2014/main" id="{666C91D3-7C44-0261-EA91-DC35B5E5C7AD}"/>
                </a:ext>
              </a:extLst>
            </p:cNvPr>
            <p:cNvSpPr/>
            <p:nvPr/>
          </p:nvSpPr>
          <p:spPr>
            <a:xfrm rot="7247841">
              <a:off x="11522972" y="5481943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0" name="Rectangle: Rounded Corners 5239">
              <a:extLst>
                <a:ext uri="{FF2B5EF4-FFF2-40B4-BE49-F238E27FC236}">
                  <a16:creationId xmlns:a16="http://schemas.microsoft.com/office/drawing/2014/main" id="{EA429857-8203-259B-3C14-39366648EE4E}"/>
                </a:ext>
              </a:extLst>
            </p:cNvPr>
            <p:cNvSpPr/>
            <p:nvPr/>
          </p:nvSpPr>
          <p:spPr>
            <a:xfrm rot="4407215">
              <a:off x="10491501" y="5956744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1" name="Rectangle: Rounded Corners 5240">
              <a:extLst>
                <a:ext uri="{FF2B5EF4-FFF2-40B4-BE49-F238E27FC236}">
                  <a16:creationId xmlns:a16="http://schemas.microsoft.com/office/drawing/2014/main" id="{2435389E-7F5C-EBA4-4A73-1267F13606AA}"/>
                </a:ext>
              </a:extLst>
            </p:cNvPr>
            <p:cNvSpPr/>
            <p:nvPr/>
          </p:nvSpPr>
          <p:spPr>
            <a:xfrm rot="1238421">
              <a:off x="11209767" y="590462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2" name="Rectangle: Rounded Corners 5241">
              <a:extLst>
                <a:ext uri="{FF2B5EF4-FFF2-40B4-BE49-F238E27FC236}">
                  <a16:creationId xmlns:a16="http://schemas.microsoft.com/office/drawing/2014/main" id="{AE884B1B-CF11-BD99-7E66-F92762E1E581}"/>
                </a:ext>
              </a:extLst>
            </p:cNvPr>
            <p:cNvSpPr/>
            <p:nvPr/>
          </p:nvSpPr>
          <p:spPr>
            <a:xfrm rot="4407215">
              <a:off x="11068327" y="6293989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3" name="Freeform: Shape 5242">
              <a:extLst>
                <a:ext uri="{FF2B5EF4-FFF2-40B4-BE49-F238E27FC236}">
                  <a16:creationId xmlns:a16="http://schemas.microsoft.com/office/drawing/2014/main" id="{F4E02CCB-FBE8-D67E-17B3-9AE7BFC4B30C}"/>
                </a:ext>
              </a:extLst>
            </p:cNvPr>
            <p:cNvSpPr/>
            <p:nvPr/>
          </p:nvSpPr>
          <p:spPr>
            <a:xfrm>
              <a:off x="11817934" y="13037366"/>
              <a:ext cx="1405731" cy="1106487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50181 w 1450181"/>
                <a:gd name="connsiteY0" fmla="*/ 0 h 1135062"/>
                <a:gd name="connsiteX1" fmla="*/ 0 w 1450181"/>
                <a:gd name="connsiteY1" fmla="*/ 1135062 h 1135062"/>
                <a:gd name="connsiteX0" fmla="*/ 1418431 w 1418431"/>
                <a:gd name="connsiteY0" fmla="*/ 0 h 1116012"/>
                <a:gd name="connsiteX1" fmla="*/ 0 w 1418431"/>
                <a:gd name="connsiteY1" fmla="*/ 1116012 h 1116012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5731" h="1106487">
                  <a:moveTo>
                    <a:pt x="1405731" y="0"/>
                  </a:moveTo>
                  <a:cubicBezTo>
                    <a:pt x="790575" y="354805"/>
                    <a:pt x="334167" y="747712"/>
                    <a:pt x="0" y="1106487"/>
                  </a:cubicBezTo>
                </a:path>
              </a:pathLst>
            </a:custGeom>
            <a:noFill/>
            <a:ln w="127000" cap="rnd">
              <a:solidFill>
                <a:srgbClr val="528B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4" name="Freeform: Shape 5243">
              <a:extLst>
                <a:ext uri="{FF2B5EF4-FFF2-40B4-BE49-F238E27FC236}">
                  <a16:creationId xmlns:a16="http://schemas.microsoft.com/office/drawing/2014/main" id="{832FB9EE-ED89-387D-6626-125F1B254D75}"/>
                </a:ext>
              </a:extLst>
            </p:cNvPr>
            <p:cNvSpPr/>
            <p:nvPr/>
          </p:nvSpPr>
          <p:spPr>
            <a:xfrm>
              <a:off x="11588613" y="14127146"/>
              <a:ext cx="246062" cy="310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062" h="310356">
                  <a:moveTo>
                    <a:pt x="246062" y="0"/>
                  </a:moveTo>
                  <a:cubicBezTo>
                    <a:pt x="112712" y="142874"/>
                    <a:pt x="92074" y="175419"/>
                    <a:pt x="0" y="310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5" name="Rectangle 2858">
              <a:extLst>
                <a:ext uri="{FF2B5EF4-FFF2-40B4-BE49-F238E27FC236}">
                  <a16:creationId xmlns:a16="http://schemas.microsoft.com/office/drawing/2014/main" id="{1DDC2E10-9841-64EB-81DD-F8085C8AC804}"/>
                </a:ext>
              </a:extLst>
            </p:cNvPr>
            <p:cNvSpPr/>
            <p:nvPr/>
          </p:nvSpPr>
          <p:spPr>
            <a:xfrm rot="21401961">
              <a:off x="11957925" y="13299181"/>
              <a:ext cx="842721" cy="768283"/>
            </a:xfrm>
            <a:custGeom>
              <a:avLst/>
              <a:gdLst>
                <a:gd name="connsiteX0" fmla="*/ 0 w 1024436"/>
                <a:gd name="connsiteY0" fmla="*/ 0 h 676120"/>
                <a:gd name="connsiteX1" fmla="*/ 1024436 w 1024436"/>
                <a:gd name="connsiteY1" fmla="*/ 0 h 676120"/>
                <a:gd name="connsiteX2" fmla="*/ 1024436 w 1024436"/>
                <a:gd name="connsiteY2" fmla="*/ 676120 h 676120"/>
                <a:gd name="connsiteX3" fmla="*/ 0 w 1024436"/>
                <a:gd name="connsiteY3" fmla="*/ 676120 h 676120"/>
                <a:gd name="connsiteX4" fmla="*/ 0 w 1024436"/>
                <a:gd name="connsiteY4" fmla="*/ 0 h 676120"/>
                <a:gd name="connsiteX0" fmla="*/ 0 w 1024436"/>
                <a:gd name="connsiteY0" fmla="*/ 91440 h 767560"/>
                <a:gd name="connsiteX1" fmla="*/ 788216 w 1024436"/>
                <a:gd name="connsiteY1" fmla="*/ 0 h 767560"/>
                <a:gd name="connsiteX2" fmla="*/ 1024436 w 1024436"/>
                <a:gd name="connsiteY2" fmla="*/ 767560 h 767560"/>
                <a:gd name="connsiteX3" fmla="*/ 0 w 1024436"/>
                <a:gd name="connsiteY3" fmla="*/ 767560 h 767560"/>
                <a:gd name="connsiteX4" fmla="*/ 0 w 1024436"/>
                <a:gd name="connsiteY4" fmla="*/ 91440 h 767560"/>
                <a:gd name="connsiteX0" fmla="*/ 0 w 948236"/>
                <a:gd name="connsiteY0" fmla="*/ 91440 h 767560"/>
                <a:gd name="connsiteX1" fmla="*/ 788216 w 948236"/>
                <a:gd name="connsiteY1" fmla="*/ 0 h 767560"/>
                <a:gd name="connsiteX2" fmla="*/ 948236 w 948236"/>
                <a:gd name="connsiteY2" fmla="*/ 424660 h 767560"/>
                <a:gd name="connsiteX3" fmla="*/ 0 w 948236"/>
                <a:gd name="connsiteY3" fmla="*/ 767560 h 767560"/>
                <a:gd name="connsiteX4" fmla="*/ 0 w 948236"/>
                <a:gd name="connsiteY4" fmla="*/ 91440 h 767560"/>
                <a:gd name="connsiteX0" fmla="*/ 0 w 948236"/>
                <a:gd name="connsiteY0" fmla="*/ 91440 h 965680"/>
                <a:gd name="connsiteX1" fmla="*/ 788216 w 948236"/>
                <a:gd name="connsiteY1" fmla="*/ 0 h 965680"/>
                <a:gd name="connsiteX2" fmla="*/ 948236 w 948236"/>
                <a:gd name="connsiteY2" fmla="*/ 424660 h 965680"/>
                <a:gd name="connsiteX3" fmla="*/ 259080 w 948236"/>
                <a:gd name="connsiteY3" fmla="*/ 965680 h 965680"/>
                <a:gd name="connsiteX4" fmla="*/ 0 w 948236"/>
                <a:gd name="connsiteY4" fmla="*/ 91440 h 965680"/>
                <a:gd name="connsiteX0" fmla="*/ 0 w 1077776"/>
                <a:gd name="connsiteY0" fmla="*/ 678180 h 965680"/>
                <a:gd name="connsiteX1" fmla="*/ 917756 w 1077776"/>
                <a:gd name="connsiteY1" fmla="*/ 0 h 965680"/>
                <a:gd name="connsiteX2" fmla="*/ 1077776 w 1077776"/>
                <a:gd name="connsiteY2" fmla="*/ 424660 h 965680"/>
                <a:gd name="connsiteX3" fmla="*/ 388620 w 1077776"/>
                <a:gd name="connsiteY3" fmla="*/ 965680 h 965680"/>
                <a:gd name="connsiteX4" fmla="*/ 0 w 1077776"/>
                <a:gd name="connsiteY4" fmla="*/ 678180 h 965680"/>
                <a:gd name="connsiteX0" fmla="*/ 0 w 1077776"/>
                <a:gd name="connsiteY0" fmla="*/ 609600 h 897100"/>
                <a:gd name="connsiteX1" fmla="*/ 727256 w 1077776"/>
                <a:gd name="connsiteY1" fmla="*/ 0 h 897100"/>
                <a:gd name="connsiteX2" fmla="*/ 1077776 w 1077776"/>
                <a:gd name="connsiteY2" fmla="*/ 356080 h 897100"/>
                <a:gd name="connsiteX3" fmla="*/ 388620 w 1077776"/>
                <a:gd name="connsiteY3" fmla="*/ 897100 h 897100"/>
                <a:gd name="connsiteX4" fmla="*/ 0 w 1077776"/>
                <a:gd name="connsiteY4" fmla="*/ 609600 h 897100"/>
                <a:gd name="connsiteX0" fmla="*/ 0 w 986336"/>
                <a:gd name="connsiteY0" fmla="*/ 609600 h 897100"/>
                <a:gd name="connsiteX1" fmla="*/ 727256 w 986336"/>
                <a:gd name="connsiteY1" fmla="*/ 0 h 897100"/>
                <a:gd name="connsiteX2" fmla="*/ 986336 w 986336"/>
                <a:gd name="connsiteY2" fmla="*/ 325600 h 897100"/>
                <a:gd name="connsiteX3" fmla="*/ 388620 w 986336"/>
                <a:gd name="connsiteY3" fmla="*/ 897100 h 897100"/>
                <a:gd name="connsiteX4" fmla="*/ 0 w 986336"/>
                <a:gd name="connsiteY4" fmla="*/ 609600 h 897100"/>
                <a:gd name="connsiteX0" fmla="*/ 0 w 986336"/>
                <a:gd name="connsiteY0" fmla="*/ 609600 h 843760"/>
                <a:gd name="connsiteX1" fmla="*/ 727256 w 986336"/>
                <a:gd name="connsiteY1" fmla="*/ 0 h 843760"/>
                <a:gd name="connsiteX2" fmla="*/ 986336 w 986336"/>
                <a:gd name="connsiteY2" fmla="*/ 325600 h 843760"/>
                <a:gd name="connsiteX3" fmla="*/ 365760 w 986336"/>
                <a:gd name="connsiteY3" fmla="*/ 843760 h 843760"/>
                <a:gd name="connsiteX4" fmla="*/ 0 w 986336"/>
                <a:gd name="connsiteY4" fmla="*/ 609600 h 843760"/>
                <a:gd name="connsiteX0" fmla="*/ 0 w 724398"/>
                <a:gd name="connsiteY0" fmla="*/ 428625 h 843760"/>
                <a:gd name="connsiteX1" fmla="*/ 465318 w 724398"/>
                <a:gd name="connsiteY1" fmla="*/ 0 h 843760"/>
                <a:gd name="connsiteX2" fmla="*/ 724398 w 724398"/>
                <a:gd name="connsiteY2" fmla="*/ 325600 h 843760"/>
                <a:gd name="connsiteX3" fmla="*/ 103822 w 724398"/>
                <a:gd name="connsiteY3" fmla="*/ 843760 h 843760"/>
                <a:gd name="connsiteX4" fmla="*/ 0 w 724398"/>
                <a:gd name="connsiteY4" fmla="*/ 428625 h 843760"/>
                <a:gd name="connsiteX0" fmla="*/ 0 w 724398"/>
                <a:gd name="connsiteY0" fmla="*/ 428625 h 700885"/>
                <a:gd name="connsiteX1" fmla="*/ 465318 w 724398"/>
                <a:gd name="connsiteY1" fmla="*/ 0 h 700885"/>
                <a:gd name="connsiteX2" fmla="*/ 724398 w 724398"/>
                <a:gd name="connsiteY2" fmla="*/ 325600 h 700885"/>
                <a:gd name="connsiteX3" fmla="*/ 199072 w 724398"/>
                <a:gd name="connsiteY3" fmla="*/ 700885 h 700885"/>
                <a:gd name="connsiteX4" fmla="*/ 0 w 724398"/>
                <a:gd name="connsiteY4" fmla="*/ 428625 h 700885"/>
                <a:gd name="connsiteX0" fmla="*/ 0 w 733923"/>
                <a:gd name="connsiteY0" fmla="*/ 428625 h 700885"/>
                <a:gd name="connsiteX1" fmla="*/ 465318 w 733923"/>
                <a:gd name="connsiteY1" fmla="*/ 0 h 700885"/>
                <a:gd name="connsiteX2" fmla="*/ 733923 w 733923"/>
                <a:gd name="connsiteY2" fmla="*/ 344650 h 700885"/>
                <a:gd name="connsiteX3" fmla="*/ 199072 w 733923"/>
                <a:gd name="connsiteY3" fmla="*/ 700885 h 700885"/>
                <a:gd name="connsiteX4" fmla="*/ 0 w 733923"/>
                <a:gd name="connsiteY4" fmla="*/ 428625 h 700885"/>
                <a:gd name="connsiteX0" fmla="*/ 0 w 733923"/>
                <a:gd name="connsiteY0" fmla="*/ 428625 h 710410"/>
                <a:gd name="connsiteX1" fmla="*/ 465318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10410"/>
                <a:gd name="connsiteX1" fmla="*/ 493893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72322"/>
                <a:gd name="connsiteX1" fmla="*/ 493893 w 733923"/>
                <a:gd name="connsiteY1" fmla="*/ 0 h 772322"/>
                <a:gd name="connsiteX2" fmla="*/ 733923 w 733923"/>
                <a:gd name="connsiteY2" fmla="*/ 344650 h 772322"/>
                <a:gd name="connsiteX3" fmla="*/ 160972 w 733923"/>
                <a:gd name="connsiteY3" fmla="*/ 772322 h 772322"/>
                <a:gd name="connsiteX4" fmla="*/ 0 w 733923"/>
                <a:gd name="connsiteY4" fmla="*/ 428625 h 772322"/>
                <a:gd name="connsiteX0" fmla="*/ 0 w 795835"/>
                <a:gd name="connsiteY0" fmla="*/ 476250 h 772322"/>
                <a:gd name="connsiteX1" fmla="*/ 555805 w 795835"/>
                <a:gd name="connsiteY1" fmla="*/ 0 h 772322"/>
                <a:gd name="connsiteX2" fmla="*/ 795835 w 795835"/>
                <a:gd name="connsiteY2" fmla="*/ 344650 h 772322"/>
                <a:gd name="connsiteX3" fmla="*/ 222884 w 795835"/>
                <a:gd name="connsiteY3" fmla="*/ 772322 h 772322"/>
                <a:gd name="connsiteX4" fmla="*/ 0 w 795835"/>
                <a:gd name="connsiteY4" fmla="*/ 476250 h 772322"/>
                <a:gd name="connsiteX0" fmla="*/ 24039 w 819874"/>
                <a:gd name="connsiteY0" fmla="*/ 476250 h 772322"/>
                <a:gd name="connsiteX1" fmla="*/ 579844 w 819874"/>
                <a:gd name="connsiteY1" fmla="*/ 0 h 772322"/>
                <a:gd name="connsiteX2" fmla="*/ 819874 w 819874"/>
                <a:gd name="connsiteY2" fmla="*/ 344650 h 772322"/>
                <a:gd name="connsiteX3" fmla="*/ 246923 w 819874"/>
                <a:gd name="connsiteY3" fmla="*/ 772322 h 772322"/>
                <a:gd name="connsiteX4" fmla="*/ 24039 w 819874"/>
                <a:gd name="connsiteY4" fmla="*/ 476250 h 772322"/>
                <a:gd name="connsiteX0" fmla="*/ 28152 w 823987"/>
                <a:gd name="connsiteY0" fmla="*/ 476250 h 790258"/>
                <a:gd name="connsiteX1" fmla="*/ 583957 w 823987"/>
                <a:gd name="connsiteY1" fmla="*/ 0 h 790258"/>
                <a:gd name="connsiteX2" fmla="*/ 823987 w 823987"/>
                <a:gd name="connsiteY2" fmla="*/ 344650 h 790258"/>
                <a:gd name="connsiteX3" fmla="*/ 251036 w 823987"/>
                <a:gd name="connsiteY3" fmla="*/ 772322 h 790258"/>
                <a:gd name="connsiteX4" fmla="*/ 28152 w 823987"/>
                <a:gd name="connsiteY4" fmla="*/ 476250 h 790258"/>
                <a:gd name="connsiteX0" fmla="*/ 28152 w 823987"/>
                <a:gd name="connsiteY0" fmla="*/ 482545 h 796553"/>
                <a:gd name="connsiteX1" fmla="*/ 583957 w 823987"/>
                <a:gd name="connsiteY1" fmla="*/ 6295 h 796553"/>
                <a:gd name="connsiteX2" fmla="*/ 823987 w 823987"/>
                <a:gd name="connsiteY2" fmla="*/ 350945 h 796553"/>
                <a:gd name="connsiteX3" fmla="*/ 251036 w 823987"/>
                <a:gd name="connsiteY3" fmla="*/ 778617 h 796553"/>
                <a:gd name="connsiteX4" fmla="*/ 28152 w 823987"/>
                <a:gd name="connsiteY4" fmla="*/ 482545 h 796553"/>
                <a:gd name="connsiteX0" fmla="*/ 28152 w 856584"/>
                <a:gd name="connsiteY0" fmla="*/ 482636 h 796644"/>
                <a:gd name="connsiteX1" fmla="*/ 583957 w 856584"/>
                <a:gd name="connsiteY1" fmla="*/ 6386 h 796644"/>
                <a:gd name="connsiteX2" fmla="*/ 823987 w 856584"/>
                <a:gd name="connsiteY2" fmla="*/ 351036 h 796644"/>
                <a:gd name="connsiteX3" fmla="*/ 251036 w 856584"/>
                <a:gd name="connsiteY3" fmla="*/ 778708 h 796644"/>
                <a:gd name="connsiteX4" fmla="*/ 28152 w 856584"/>
                <a:gd name="connsiteY4" fmla="*/ 482636 h 796644"/>
                <a:gd name="connsiteX0" fmla="*/ 28152 w 835136"/>
                <a:gd name="connsiteY0" fmla="*/ 477668 h 791676"/>
                <a:gd name="connsiteX1" fmla="*/ 583957 w 835136"/>
                <a:gd name="connsiteY1" fmla="*/ 1418 h 791676"/>
                <a:gd name="connsiteX2" fmla="*/ 823987 w 835136"/>
                <a:gd name="connsiteY2" fmla="*/ 346068 h 791676"/>
                <a:gd name="connsiteX3" fmla="*/ 251036 w 835136"/>
                <a:gd name="connsiteY3" fmla="*/ 773740 h 791676"/>
                <a:gd name="connsiteX4" fmla="*/ 28152 w 835136"/>
                <a:gd name="connsiteY4" fmla="*/ 477668 h 791676"/>
                <a:gd name="connsiteX0" fmla="*/ 28152 w 854932"/>
                <a:gd name="connsiteY0" fmla="*/ 477459 h 791467"/>
                <a:gd name="connsiteX1" fmla="*/ 583957 w 854932"/>
                <a:gd name="connsiteY1" fmla="*/ 1209 h 791467"/>
                <a:gd name="connsiteX2" fmla="*/ 823987 w 854932"/>
                <a:gd name="connsiteY2" fmla="*/ 345859 h 791467"/>
                <a:gd name="connsiteX3" fmla="*/ 251036 w 854932"/>
                <a:gd name="connsiteY3" fmla="*/ 773531 h 791467"/>
                <a:gd name="connsiteX4" fmla="*/ 28152 w 854932"/>
                <a:gd name="connsiteY4" fmla="*/ 477459 h 791467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2110 w 838890"/>
                <a:gd name="connsiteY0" fmla="*/ 477459 h 775279"/>
                <a:gd name="connsiteX1" fmla="*/ 567915 w 838890"/>
                <a:gd name="connsiteY1" fmla="*/ 1209 h 775279"/>
                <a:gd name="connsiteX2" fmla="*/ 807945 w 838890"/>
                <a:gd name="connsiteY2" fmla="*/ 345859 h 775279"/>
                <a:gd name="connsiteX3" fmla="*/ 234994 w 838890"/>
                <a:gd name="connsiteY3" fmla="*/ 773531 h 775279"/>
                <a:gd name="connsiteX4" fmla="*/ 12110 w 838890"/>
                <a:gd name="connsiteY4" fmla="*/ 477459 h 775279"/>
                <a:gd name="connsiteX0" fmla="*/ 18602 w 845382"/>
                <a:gd name="connsiteY0" fmla="*/ 477459 h 775601"/>
                <a:gd name="connsiteX1" fmla="*/ 574407 w 845382"/>
                <a:gd name="connsiteY1" fmla="*/ 1209 h 775601"/>
                <a:gd name="connsiteX2" fmla="*/ 814437 w 845382"/>
                <a:gd name="connsiteY2" fmla="*/ 345859 h 775601"/>
                <a:gd name="connsiteX3" fmla="*/ 241486 w 845382"/>
                <a:gd name="connsiteY3" fmla="*/ 773531 h 775601"/>
                <a:gd name="connsiteX4" fmla="*/ 18602 w 845382"/>
                <a:gd name="connsiteY4" fmla="*/ 477459 h 775601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4604 w 841384"/>
                <a:gd name="connsiteY0" fmla="*/ 477459 h 792206"/>
                <a:gd name="connsiteX1" fmla="*/ 570409 w 841384"/>
                <a:gd name="connsiteY1" fmla="*/ 1209 h 792206"/>
                <a:gd name="connsiteX2" fmla="*/ 810439 w 841384"/>
                <a:gd name="connsiteY2" fmla="*/ 345859 h 792206"/>
                <a:gd name="connsiteX3" fmla="*/ 237488 w 841384"/>
                <a:gd name="connsiteY3" fmla="*/ 773531 h 792206"/>
                <a:gd name="connsiteX4" fmla="*/ 14604 w 841384"/>
                <a:gd name="connsiteY4" fmla="*/ 477459 h 792206"/>
                <a:gd name="connsiteX0" fmla="*/ 21728 w 848508"/>
                <a:gd name="connsiteY0" fmla="*/ 477459 h 792461"/>
                <a:gd name="connsiteX1" fmla="*/ 577533 w 848508"/>
                <a:gd name="connsiteY1" fmla="*/ 1209 h 792461"/>
                <a:gd name="connsiteX2" fmla="*/ 817563 w 848508"/>
                <a:gd name="connsiteY2" fmla="*/ 345859 h 792461"/>
                <a:gd name="connsiteX3" fmla="*/ 244612 w 848508"/>
                <a:gd name="connsiteY3" fmla="*/ 773531 h 792461"/>
                <a:gd name="connsiteX4" fmla="*/ 21728 w 848508"/>
                <a:gd name="connsiteY4" fmla="*/ 477459 h 792461"/>
                <a:gd name="connsiteX0" fmla="*/ 16048 w 823522"/>
                <a:gd name="connsiteY0" fmla="*/ 477654 h 778812"/>
                <a:gd name="connsiteX1" fmla="*/ 571853 w 823522"/>
                <a:gd name="connsiteY1" fmla="*/ 1404 h 778812"/>
                <a:gd name="connsiteX2" fmla="*/ 811883 w 823522"/>
                <a:gd name="connsiteY2" fmla="*/ 346054 h 778812"/>
                <a:gd name="connsiteX3" fmla="*/ 229407 w 823522"/>
                <a:gd name="connsiteY3" fmla="*/ 759439 h 778812"/>
                <a:gd name="connsiteX4" fmla="*/ 16048 w 823522"/>
                <a:gd name="connsiteY4" fmla="*/ 477654 h 778812"/>
                <a:gd name="connsiteX0" fmla="*/ 16048 w 837161"/>
                <a:gd name="connsiteY0" fmla="*/ 477523 h 778681"/>
                <a:gd name="connsiteX1" fmla="*/ 571853 w 837161"/>
                <a:gd name="connsiteY1" fmla="*/ 1273 h 778681"/>
                <a:gd name="connsiteX2" fmla="*/ 811883 w 837161"/>
                <a:gd name="connsiteY2" fmla="*/ 345923 h 778681"/>
                <a:gd name="connsiteX3" fmla="*/ 229407 w 837161"/>
                <a:gd name="connsiteY3" fmla="*/ 759308 h 778681"/>
                <a:gd name="connsiteX4" fmla="*/ 16048 w 837161"/>
                <a:gd name="connsiteY4" fmla="*/ 477523 h 778681"/>
                <a:gd name="connsiteX0" fmla="*/ 16048 w 846714"/>
                <a:gd name="connsiteY0" fmla="*/ 481085 h 782243"/>
                <a:gd name="connsiteX1" fmla="*/ 571853 w 846714"/>
                <a:gd name="connsiteY1" fmla="*/ 4835 h 782243"/>
                <a:gd name="connsiteX2" fmla="*/ 811883 w 846714"/>
                <a:gd name="connsiteY2" fmla="*/ 349485 h 782243"/>
                <a:gd name="connsiteX3" fmla="*/ 229407 w 846714"/>
                <a:gd name="connsiteY3" fmla="*/ 762870 h 782243"/>
                <a:gd name="connsiteX4" fmla="*/ 16048 w 846714"/>
                <a:gd name="connsiteY4" fmla="*/ 481085 h 782243"/>
                <a:gd name="connsiteX0" fmla="*/ 16944 w 834048"/>
                <a:gd name="connsiteY0" fmla="*/ 481512 h 782670"/>
                <a:gd name="connsiteX1" fmla="*/ 587037 w 834048"/>
                <a:gd name="connsiteY1" fmla="*/ 5262 h 782670"/>
                <a:gd name="connsiteX2" fmla="*/ 812779 w 834048"/>
                <a:gd name="connsiteY2" fmla="*/ 349912 h 782670"/>
                <a:gd name="connsiteX3" fmla="*/ 230303 w 834048"/>
                <a:gd name="connsiteY3" fmla="*/ 763297 h 782670"/>
                <a:gd name="connsiteX4" fmla="*/ 16944 w 834048"/>
                <a:gd name="connsiteY4" fmla="*/ 481512 h 782670"/>
                <a:gd name="connsiteX0" fmla="*/ 16944 w 848057"/>
                <a:gd name="connsiteY0" fmla="*/ 481433 h 782591"/>
                <a:gd name="connsiteX1" fmla="*/ 587037 w 848057"/>
                <a:gd name="connsiteY1" fmla="*/ 5183 h 782591"/>
                <a:gd name="connsiteX2" fmla="*/ 812779 w 848057"/>
                <a:gd name="connsiteY2" fmla="*/ 349833 h 782591"/>
                <a:gd name="connsiteX3" fmla="*/ 230303 w 848057"/>
                <a:gd name="connsiteY3" fmla="*/ 763218 h 782591"/>
                <a:gd name="connsiteX4" fmla="*/ 16944 w 848057"/>
                <a:gd name="connsiteY4" fmla="*/ 481433 h 782591"/>
                <a:gd name="connsiteX0" fmla="*/ 16944 w 846038"/>
                <a:gd name="connsiteY0" fmla="*/ 483425 h 784583"/>
                <a:gd name="connsiteX1" fmla="*/ 587037 w 846038"/>
                <a:gd name="connsiteY1" fmla="*/ 7175 h 784583"/>
                <a:gd name="connsiteX2" fmla="*/ 812779 w 846038"/>
                <a:gd name="connsiteY2" fmla="*/ 351825 h 784583"/>
                <a:gd name="connsiteX3" fmla="*/ 230303 w 846038"/>
                <a:gd name="connsiteY3" fmla="*/ 765210 h 784583"/>
                <a:gd name="connsiteX4" fmla="*/ 16944 w 846038"/>
                <a:gd name="connsiteY4" fmla="*/ 483425 h 784583"/>
                <a:gd name="connsiteX0" fmla="*/ 11186 w 823733"/>
                <a:gd name="connsiteY0" fmla="*/ 483476 h 771098"/>
                <a:gd name="connsiteX1" fmla="*/ 581279 w 823733"/>
                <a:gd name="connsiteY1" fmla="*/ 7226 h 771098"/>
                <a:gd name="connsiteX2" fmla="*/ 807021 w 823733"/>
                <a:gd name="connsiteY2" fmla="*/ 351876 h 771098"/>
                <a:gd name="connsiteX3" fmla="*/ 267408 w 823733"/>
                <a:gd name="connsiteY3" fmla="*/ 750974 h 771098"/>
                <a:gd name="connsiteX4" fmla="*/ 11186 w 823733"/>
                <a:gd name="connsiteY4" fmla="*/ 483476 h 771098"/>
                <a:gd name="connsiteX0" fmla="*/ 11105 w 823652"/>
                <a:gd name="connsiteY0" fmla="*/ 483476 h 772021"/>
                <a:gd name="connsiteX1" fmla="*/ 581198 w 823652"/>
                <a:gd name="connsiteY1" fmla="*/ 7226 h 772021"/>
                <a:gd name="connsiteX2" fmla="*/ 806940 w 823652"/>
                <a:gd name="connsiteY2" fmla="*/ 351876 h 772021"/>
                <a:gd name="connsiteX3" fmla="*/ 267327 w 823652"/>
                <a:gd name="connsiteY3" fmla="*/ 750974 h 772021"/>
                <a:gd name="connsiteX4" fmla="*/ 11105 w 823652"/>
                <a:gd name="connsiteY4" fmla="*/ 483476 h 772021"/>
                <a:gd name="connsiteX0" fmla="*/ 11105 w 840124"/>
                <a:gd name="connsiteY0" fmla="*/ 482944 h 771489"/>
                <a:gd name="connsiteX1" fmla="*/ 581198 w 840124"/>
                <a:gd name="connsiteY1" fmla="*/ 6694 h 771489"/>
                <a:gd name="connsiteX2" fmla="*/ 806940 w 840124"/>
                <a:gd name="connsiteY2" fmla="*/ 351344 h 771489"/>
                <a:gd name="connsiteX3" fmla="*/ 267327 w 840124"/>
                <a:gd name="connsiteY3" fmla="*/ 750442 h 771489"/>
                <a:gd name="connsiteX4" fmla="*/ 11105 w 840124"/>
                <a:gd name="connsiteY4" fmla="*/ 482944 h 771489"/>
                <a:gd name="connsiteX0" fmla="*/ 11159 w 840178"/>
                <a:gd name="connsiteY0" fmla="*/ 482944 h 770859"/>
                <a:gd name="connsiteX1" fmla="*/ 581252 w 840178"/>
                <a:gd name="connsiteY1" fmla="*/ 6694 h 770859"/>
                <a:gd name="connsiteX2" fmla="*/ 806994 w 840178"/>
                <a:gd name="connsiteY2" fmla="*/ 351344 h 770859"/>
                <a:gd name="connsiteX3" fmla="*/ 267381 w 840178"/>
                <a:gd name="connsiteY3" fmla="*/ 750442 h 770859"/>
                <a:gd name="connsiteX4" fmla="*/ 11159 w 840178"/>
                <a:gd name="connsiteY4" fmla="*/ 482944 h 770859"/>
                <a:gd name="connsiteX0" fmla="*/ 27993 w 857012"/>
                <a:gd name="connsiteY0" fmla="*/ 482944 h 773469"/>
                <a:gd name="connsiteX1" fmla="*/ 598086 w 857012"/>
                <a:gd name="connsiteY1" fmla="*/ 6694 h 773469"/>
                <a:gd name="connsiteX2" fmla="*/ 823828 w 857012"/>
                <a:gd name="connsiteY2" fmla="*/ 351344 h 773469"/>
                <a:gd name="connsiteX3" fmla="*/ 284215 w 857012"/>
                <a:gd name="connsiteY3" fmla="*/ 750442 h 773469"/>
                <a:gd name="connsiteX4" fmla="*/ 27993 w 857012"/>
                <a:gd name="connsiteY4" fmla="*/ 482944 h 773469"/>
                <a:gd name="connsiteX0" fmla="*/ 29823 w 858842"/>
                <a:gd name="connsiteY0" fmla="*/ 482944 h 782235"/>
                <a:gd name="connsiteX1" fmla="*/ 599916 w 858842"/>
                <a:gd name="connsiteY1" fmla="*/ 6694 h 782235"/>
                <a:gd name="connsiteX2" fmla="*/ 825658 w 858842"/>
                <a:gd name="connsiteY2" fmla="*/ 351344 h 782235"/>
                <a:gd name="connsiteX3" fmla="*/ 286045 w 858842"/>
                <a:gd name="connsiteY3" fmla="*/ 750442 h 782235"/>
                <a:gd name="connsiteX4" fmla="*/ 29823 w 858842"/>
                <a:gd name="connsiteY4" fmla="*/ 482944 h 782235"/>
                <a:gd name="connsiteX0" fmla="*/ 15576 w 844595"/>
                <a:gd name="connsiteY0" fmla="*/ 482944 h 779824"/>
                <a:gd name="connsiteX1" fmla="*/ 585669 w 844595"/>
                <a:gd name="connsiteY1" fmla="*/ 6694 h 779824"/>
                <a:gd name="connsiteX2" fmla="*/ 811411 w 844595"/>
                <a:gd name="connsiteY2" fmla="*/ 351344 h 779824"/>
                <a:gd name="connsiteX3" fmla="*/ 271798 w 844595"/>
                <a:gd name="connsiteY3" fmla="*/ 750442 h 779824"/>
                <a:gd name="connsiteX4" fmla="*/ 15576 w 844595"/>
                <a:gd name="connsiteY4" fmla="*/ 482944 h 779824"/>
                <a:gd name="connsiteX0" fmla="*/ 13702 w 842721"/>
                <a:gd name="connsiteY0" fmla="*/ 482944 h 768283"/>
                <a:gd name="connsiteX1" fmla="*/ 583795 w 842721"/>
                <a:gd name="connsiteY1" fmla="*/ 6694 h 768283"/>
                <a:gd name="connsiteX2" fmla="*/ 809537 w 842721"/>
                <a:gd name="connsiteY2" fmla="*/ 351344 h 768283"/>
                <a:gd name="connsiteX3" fmla="*/ 269924 w 842721"/>
                <a:gd name="connsiteY3" fmla="*/ 750442 h 768283"/>
                <a:gd name="connsiteX4" fmla="*/ 13702 w 842721"/>
                <a:gd name="connsiteY4" fmla="*/ 482944 h 76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721" h="768283">
                  <a:moveTo>
                    <a:pt x="13702" y="482944"/>
                  </a:moveTo>
                  <a:cubicBezTo>
                    <a:pt x="70257" y="360863"/>
                    <a:pt x="453829" y="41091"/>
                    <a:pt x="583795" y="6694"/>
                  </a:cubicBezTo>
                  <a:cubicBezTo>
                    <a:pt x="792634" y="-48577"/>
                    <a:pt x="902150" y="253748"/>
                    <a:pt x="809537" y="351344"/>
                  </a:cubicBezTo>
                  <a:cubicBezTo>
                    <a:pt x="628637" y="541977"/>
                    <a:pt x="444352" y="661624"/>
                    <a:pt x="269924" y="750442"/>
                  </a:cubicBezTo>
                  <a:cubicBezTo>
                    <a:pt x="110269" y="831738"/>
                    <a:pt x="-48135" y="616427"/>
                    <a:pt x="13702" y="482944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6" name="Freeform: Shape 5245">
              <a:extLst>
                <a:ext uri="{FF2B5EF4-FFF2-40B4-BE49-F238E27FC236}">
                  <a16:creationId xmlns:a16="http://schemas.microsoft.com/office/drawing/2014/main" id="{0C38C7D8-F0AD-02D7-7930-FC18FC1B6C8C}"/>
                </a:ext>
              </a:extLst>
            </p:cNvPr>
            <p:cNvSpPr/>
            <p:nvPr/>
          </p:nvSpPr>
          <p:spPr>
            <a:xfrm>
              <a:off x="12314153" y="13303113"/>
              <a:ext cx="394495" cy="155650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  <a:gd name="connsiteX0" fmla="*/ 415924 w 415924"/>
                <a:gd name="connsiteY0" fmla="*/ 45917 h 104655"/>
                <a:gd name="connsiteX1" fmla="*/ 0 w 415924"/>
                <a:gd name="connsiteY1" fmla="*/ 104655 h 104655"/>
                <a:gd name="connsiteX0" fmla="*/ 399255 w 399255"/>
                <a:gd name="connsiteY0" fmla="*/ 43847 h 109728"/>
                <a:gd name="connsiteX1" fmla="*/ 0 w 399255"/>
                <a:gd name="connsiteY1" fmla="*/ 109728 h 109728"/>
                <a:gd name="connsiteX0" fmla="*/ 399255 w 399255"/>
                <a:gd name="connsiteY0" fmla="*/ 70990 h 136871"/>
                <a:gd name="connsiteX1" fmla="*/ 0 w 399255"/>
                <a:gd name="connsiteY1" fmla="*/ 136871 h 136871"/>
                <a:gd name="connsiteX0" fmla="*/ 401637 w 401637"/>
                <a:gd name="connsiteY0" fmla="*/ 70990 h 136871"/>
                <a:gd name="connsiteX1" fmla="*/ 0 w 401637"/>
                <a:gd name="connsiteY1" fmla="*/ 136871 h 136871"/>
                <a:gd name="connsiteX0" fmla="*/ 401637 w 401637"/>
                <a:gd name="connsiteY0" fmla="*/ 91321 h 157202"/>
                <a:gd name="connsiteX1" fmla="*/ 0 w 401637"/>
                <a:gd name="connsiteY1" fmla="*/ 157202 h 157202"/>
                <a:gd name="connsiteX0" fmla="*/ 399256 w 399256"/>
                <a:gd name="connsiteY0" fmla="*/ 84858 h 167408"/>
                <a:gd name="connsiteX1" fmla="*/ 0 w 399256"/>
                <a:gd name="connsiteY1" fmla="*/ 167408 h 167408"/>
                <a:gd name="connsiteX0" fmla="*/ 399256 w 399256"/>
                <a:gd name="connsiteY0" fmla="*/ 73736 h 156286"/>
                <a:gd name="connsiteX1" fmla="*/ 0 w 399256"/>
                <a:gd name="connsiteY1" fmla="*/ 156286 h 156286"/>
                <a:gd name="connsiteX0" fmla="*/ 392113 w 392113"/>
                <a:gd name="connsiteY0" fmla="*/ 72818 h 157750"/>
                <a:gd name="connsiteX1" fmla="*/ 0 w 392113"/>
                <a:gd name="connsiteY1" fmla="*/ 157750 h 157750"/>
                <a:gd name="connsiteX0" fmla="*/ 392113 w 392113"/>
                <a:gd name="connsiteY0" fmla="*/ 67793 h 152725"/>
                <a:gd name="connsiteX1" fmla="*/ 0 w 392113"/>
                <a:gd name="connsiteY1" fmla="*/ 152725 h 152725"/>
                <a:gd name="connsiteX0" fmla="*/ 399257 w 399257"/>
                <a:gd name="connsiteY0" fmla="*/ 65956 h 155650"/>
                <a:gd name="connsiteX1" fmla="*/ 0 w 399257"/>
                <a:gd name="connsiteY1" fmla="*/ 155650 h 155650"/>
                <a:gd name="connsiteX0" fmla="*/ 394495 w 394495"/>
                <a:gd name="connsiteY0" fmla="*/ 65956 h 155650"/>
                <a:gd name="connsiteX1" fmla="*/ 0 w 394495"/>
                <a:gd name="connsiteY1" fmla="*/ 155650 h 1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95" h="155650">
                  <a:moveTo>
                    <a:pt x="394495" y="65956"/>
                  </a:moveTo>
                  <a:cubicBezTo>
                    <a:pt x="301625" y="-34056"/>
                    <a:pt x="183358" y="-32469"/>
                    <a:pt x="0" y="155650"/>
                  </a:cubicBezTo>
                </a:path>
              </a:pathLst>
            </a:custGeom>
            <a:noFill/>
            <a:ln w="38100" cap="rnd">
              <a:solidFill>
                <a:srgbClr val="B723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7" name="Freeform: Shape 5246">
              <a:extLst>
                <a:ext uri="{FF2B5EF4-FFF2-40B4-BE49-F238E27FC236}">
                  <a16:creationId xmlns:a16="http://schemas.microsoft.com/office/drawing/2014/main" id="{08E84D5D-D9E0-2058-213C-BF07B4D95882}"/>
                </a:ext>
              </a:extLst>
            </p:cNvPr>
            <p:cNvSpPr/>
            <p:nvPr/>
          </p:nvSpPr>
          <p:spPr>
            <a:xfrm>
              <a:off x="13169253" y="12431653"/>
              <a:ext cx="1138461" cy="791784"/>
            </a:xfrm>
            <a:custGeom>
              <a:avLst/>
              <a:gdLst>
                <a:gd name="connsiteX0" fmla="*/ 550018 w 1138461"/>
                <a:gd name="connsiteY0" fmla="*/ 0 h 791784"/>
                <a:gd name="connsiteX1" fmla="*/ 547765 w 1138461"/>
                <a:gd name="connsiteY1" fmla="*/ 3215 h 791784"/>
                <a:gd name="connsiteX2" fmla="*/ 1120528 w 1138461"/>
                <a:gd name="connsiteY2" fmla="*/ 224391 h 791784"/>
                <a:gd name="connsiteX3" fmla="*/ 1138461 w 1138461"/>
                <a:gd name="connsiteY3" fmla="*/ 188952 h 791784"/>
                <a:gd name="connsiteX4" fmla="*/ 1136897 w 1138461"/>
                <a:gd name="connsiteY4" fmla="*/ 228109 h 791784"/>
                <a:gd name="connsiteX5" fmla="*/ 1112018 w 1138461"/>
                <a:gd name="connsiteY5" fmla="*/ 291722 h 791784"/>
                <a:gd name="connsiteX6" fmla="*/ 263023 w 1138461"/>
                <a:gd name="connsiteY6" fmla="*/ 791784 h 791784"/>
                <a:gd name="connsiteX7" fmla="*/ 36011 w 1138461"/>
                <a:gd name="connsiteY7" fmla="*/ 373371 h 791784"/>
                <a:gd name="connsiteX8" fmla="*/ 511933 w 1138461"/>
                <a:gd name="connsiteY8" fmla="*/ 20996 h 79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461" h="791784">
                  <a:moveTo>
                    <a:pt x="550018" y="0"/>
                  </a:moveTo>
                  <a:lnTo>
                    <a:pt x="547765" y="3215"/>
                  </a:lnTo>
                  <a:cubicBezTo>
                    <a:pt x="365708" y="301551"/>
                    <a:pt x="981295" y="397228"/>
                    <a:pt x="1120528" y="224391"/>
                  </a:cubicBezTo>
                  <a:lnTo>
                    <a:pt x="1138461" y="188952"/>
                  </a:lnTo>
                  <a:lnTo>
                    <a:pt x="1136897" y="228109"/>
                  </a:lnTo>
                  <a:cubicBezTo>
                    <a:pt x="1132406" y="251029"/>
                    <a:pt x="1124248" y="272554"/>
                    <a:pt x="1112018" y="291722"/>
                  </a:cubicBezTo>
                  <a:cubicBezTo>
                    <a:pt x="986508" y="430943"/>
                    <a:pt x="470933" y="772619"/>
                    <a:pt x="263023" y="791784"/>
                  </a:cubicBezTo>
                  <a:cubicBezTo>
                    <a:pt x="83474" y="781392"/>
                    <a:pt x="-72944" y="560052"/>
                    <a:pt x="36011" y="373371"/>
                  </a:cubicBezTo>
                  <a:cubicBezTo>
                    <a:pt x="114614" y="284032"/>
                    <a:pt x="315998" y="135511"/>
                    <a:pt x="511933" y="20996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248" name="Freeform: Shape 5247">
              <a:extLst>
                <a:ext uri="{FF2B5EF4-FFF2-40B4-BE49-F238E27FC236}">
                  <a16:creationId xmlns:a16="http://schemas.microsoft.com/office/drawing/2014/main" id="{E7AB5472-BA04-B4FA-C51C-FE75AEE2EFC9}"/>
                </a:ext>
              </a:extLst>
            </p:cNvPr>
            <p:cNvSpPr/>
            <p:nvPr/>
          </p:nvSpPr>
          <p:spPr>
            <a:xfrm>
              <a:off x="11366362" y="14127147"/>
              <a:ext cx="468312" cy="945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65137 w 465137"/>
                <a:gd name="connsiteY0" fmla="*/ 0 h 888206"/>
                <a:gd name="connsiteX1" fmla="*/ 0 w 465137"/>
                <a:gd name="connsiteY1" fmla="*/ 888206 h 888206"/>
                <a:gd name="connsiteX0" fmla="*/ 446087 w 446087"/>
                <a:gd name="connsiteY0" fmla="*/ 0 h 888206"/>
                <a:gd name="connsiteX1" fmla="*/ 0 w 446087"/>
                <a:gd name="connsiteY1" fmla="*/ 888206 h 888206"/>
                <a:gd name="connsiteX0" fmla="*/ 465137 w 465137"/>
                <a:gd name="connsiteY0" fmla="*/ 0 h 923131"/>
                <a:gd name="connsiteX1" fmla="*/ 0 w 465137"/>
                <a:gd name="connsiteY1" fmla="*/ 923131 h 923131"/>
                <a:gd name="connsiteX0" fmla="*/ 458787 w 458787"/>
                <a:gd name="connsiteY0" fmla="*/ 0 h 923131"/>
                <a:gd name="connsiteX1" fmla="*/ 0 w 458787"/>
                <a:gd name="connsiteY1" fmla="*/ 923131 h 923131"/>
                <a:gd name="connsiteX0" fmla="*/ 468312 w 468312"/>
                <a:gd name="connsiteY0" fmla="*/ 0 h 929481"/>
                <a:gd name="connsiteX1" fmla="*/ 0 w 468312"/>
                <a:gd name="connsiteY1" fmla="*/ 929481 h 929481"/>
                <a:gd name="connsiteX0" fmla="*/ 468312 w 468312"/>
                <a:gd name="connsiteY0" fmla="*/ 0 h 954881"/>
                <a:gd name="connsiteX1" fmla="*/ 0 w 468312"/>
                <a:gd name="connsiteY1" fmla="*/ 954881 h 954881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12" h="945356">
                  <a:moveTo>
                    <a:pt x="468312" y="0"/>
                  </a:moveTo>
                  <a:cubicBezTo>
                    <a:pt x="211137" y="422274"/>
                    <a:pt x="92074" y="658019"/>
                    <a:pt x="0" y="945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9" name="Freeform: Shape 5248">
              <a:extLst>
                <a:ext uri="{FF2B5EF4-FFF2-40B4-BE49-F238E27FC236}">
                  <a16:creationId xmlns:a16="http://schemas.microsoft.com/office/drawing/2014/main" id="{50862F8A-21D3-32B9-7C6C-FD65A02E359E}"/>
                </a:ext>
              </a:extLst>
            </p:cNvPr>
            <p:cNvSpPr/>
            <p:nvPr/>
          </p:nvSpPr>
          <p:spPr>
            <a:xfrm>
              <a:off x="11337602" y="14462290"/>
              <a:ext cx="230187" cy="4627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187" h="462756">
                  <a:moveTo>
                    <a:pt x="230187" y="0"/>
                  </a:moveTo>
                  <a:cubicBezTo>
                    <a:pt x="128587" y="165099"/>
                    <a:pt x="63499" y="305594"/>
                    <a:pt x="0" y="4627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50" name="Freeform: Shape 5249">
              <a:extLst>
                <a:ext uri="{FF2B5EF4-FFF2-40B4-BE49-F238E27FC236}">
                  <a16:creationId xmlns:a16="http://schemas.microsoft.com/office/drawing/2014/main" id="{9374F361-9F97-4877-6FB8-5ECFB36AF63C}"/>
                </a:ext>
              </a:extLst>
            </p:cNvPr>
            <p:cNvSpPr/>
            <p:nvPr/>
          </p:nvSpPr>
          <p:spPr>
            <a:xfrm>
              <a:off x="11359826" y="14468640"/>
              <a:ext cx="204787" cy="611981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173037 w 173037"/>
                <a:gd name="connsiteY0" fmla="*/ 0 h 605631"/>
                <a:gd name="connsiteX1" fmla="*/ 0 w 173037"/>
                <a:gd name="connsiteY1" fmla="*/ 605631 h 605631"/>
                <a:gd name="connsiteX0" fmla="*/ 188912 w 188912"/>
                <a:gd name="connsiteY0" fmla="*/ 0 h 605631"/>
                <a:gd name="connsiteX1" fmla="*/ 0 w 188912"/>
                <a:gd name="connsiteY1" fmla="*/ 605631 h 605631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204787 w 204787"/>
                <a:gd name="connsiteY0" fmla="*/ 0 h 611981"/>
                <a:gd name="connsiteX1" fmla="*/ 0 w 204787"/>
                <a:gd name="connsiteY1" fmla="*/ 611981 h 61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787" h="611981">
                  <a:moveTo>
                    <a:pt x="204787" y="0"/>
                  </a:moveTo>
                  <a:cubicBezTo>
                    <a:pt x="128587" y="180974"/>
                    <a:pt x="47624" y="454819"/>
                    <a:pt x="0" y="611981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51" name="Freeform: Shape 5250">
              <a:extLst>
                <a:ext uri="{FF2B5EF4-FFF2-40B4-BE49-F238E27FC236}">
                  <a16:creationId xmlns:a16="http://schemas.microsoft.com/office/drawing/2014/main" id="{FEE1C94D-AD48-0ACB-7845-D09EB727B752}"/>
                </a:ext>
              </a:extLst>
            </p:cNvPr>
            <p:cNvSpPr/>
            <p:nvPr/>
          </p:nvSpPr>
          <p:spPr>
            <a:xfrm>
              <a:off x="9828337" y="14968219"/>
              <a:ext cx="1552575" cy="4635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52575 w 1552575"/>
                <a:gd name="connsiteY0" fmla="*/ 0 h 463550"/>
                <a:gd name="connsiteX1" fmla="*/ 0 w 1552575"/>
                <a:gd name="connsiteY1" fmla="*/ 463550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2575" h="463550">
                  <a:moveTo>
                    <a:pt x="1552575" y="0"/>
                  </a:moveTo>
                  <a:cubicBezTo>
                    <a:pt x="1190625" y="542925"/>
                    <a:pt x="409575" y="82550"/>
                    <a:pt x="0" y="4635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52" name="Freeform: Shape 5251">
              <a:extLst>
                <a:ext uri="{FF2B5EF4-FFF2-40B4-BE49-F238E27FC236}">
                  <a16:creationId xmlns:a16="http://schemas.microsoft.com/office/drawing/2014/main" id="{21E34D92-EBCE-3277-89C7-4F08F5C14CB9}"/>
                </a:ext>
              </a:extLst>
            </p:cNvPr>
            <p:cNvSpPr/>
            <p:nvPr/>
          </p:nvSpPr>
          <p:spPr>
            <a:xfrm>
              <a:off x="9823574" y="14905999"/>
              <a:ext cx="1545431" cy="52387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45431 w 1545431"/>
                <a:gd name="connsiteY0" fmla="*/ 0 h 523875"/>
                <a:gd name="connsiteX1" fmla="*/ 0 w 1545431"/>
                <a:gd name="connsiteY1" fmla="*/ 5238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5431" h="523875">
                  <a:moveTo>
                    <a:pt x="1545431" y="0"/>
                  </a:moveTo>
                  <a:cubicBezTo>
                    <a:pt x="1183481" y="542925"/>
                    <a:pt x="409575" y="142875"/>
                    <a:pt x="0" y="523875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53" name="Freeform: Shape 5252">
              <a:extLst>
                <a:ext uri="{FF2B5EF4-FFF2-40B4-BE49-F238E27FC236}">
                  <a16:creationId xmlns:a16="http://schemas.microsoft.com/office/drawing/2014/main" id="{882DCF89-6435-6B2E-5D44-CE00BFA88A37}"/>
                </a:ext>
              </a:extLst>
            </p:cNvPr>
            <p:cNvSpPr/>
            <p:nvPr/>
          </p:nvSpPr>
          <p:spPr>
            <a:xfrm>
              <a:off x="10917997" y="14928854"/>
              <a:ext cx="476250" cy="16573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0" h="1657350">
                  <a:moveTo>
                    <a:pt x="476250" y="0"/>
                  </a:moveTo>
                  <a:cubicBezTo>
                    <a:pt x="228600" y="609600"/>
                    <a:pt x="600075" y="1114425"/>
                    <a:pt x="0" y="16573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54" name="Freeform: Shape 5253">
              <a:extLst>
                <a:ext uri="{FF2B5EF4-FFF2-40B4-BE49-F238E27FC236}">
                  <a16:creationId xmlns:a16="http://schemas.microsoft.com/office/drawing/2014/main" id="{17CC1DA4-655A-2D40-2780-8E17E6792A19}"/>
                </a:ext>
              </a:extLst>
            </p:cNvPr>
            <p:cNvSpPr/>
            <p:nvPr/>
          </p:nvSpPr>
          <p:spPr>
            <a:xfrm rot="21439103">
              <a:off x="10881809" y="14951392"/>
              <a:ext cx="519166" cy="16235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508560 w 508560"/>
                <a:gd name="connsiteY0" fmla="*/ 0 h 1668551"/>
                <a:gd name="connsiteX1" fmla="*/ 0 w 508560"/>
                <a:gd name="connsiteY1" fmla="*/ 1668551 h 1668551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9166" h="1623556">
                  <a:moveTo>
                    <a:pt x="519166" y="0"/>
                  </a:moveTo>
                  <a:cubicBezTo>
                    <a:pt x="198073" y="548947"/>
                    <a:pt x="600075" y="1080631"/>
                    <a:pt x="0" y="16235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84" name="Freeform: Shape 5483">
            <a:extLst>
              <a:ext uri="{FF2B5EF4-FFF2-40B4-BE49-F238E27FC236}">
                <a16:creationId xmlns:a16="http://schemas.microsoft.com/office/drawing/2014/main" id="{FF3C3273-11F4-4C0D-8E19-610012556994}"/>
              </a:ext>
            </a:extLst>
          </p:cNvPr>
          <p:cNvSpPr/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5485" name="Picture 5484" descr="A cartoon of a monster&#10;&#10;AI-generated content may be incorrect.">
            <a:extLst>
              <a:ext uri="{FF2B5EF4-FFF2-40B4-BE49-F238E27FC236}">
                <a16:creationId xmlns:a16="http://schemas.microsoft.com/office/drawing/2014/main" id="{A3E37143-D340-0130-F038-AA2226E03E61}"/>
              </a:ext>
            </a:extLst>
          </p:cNvPr>
          <p:cNvPicPr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" t="107" r="6175" b="59"/>
          <a:stretch>
            <a:fillRect/>
          </a:stretch>
        </p:blipFill>
        <p:spPr>
          <a:xfrm>
            <a:off x="7230835" y="8645437"/>
            <a:ext cx="2074748" cy="2074748"/>
          </a:xfrm>
          <a:custGeom>
            <a:avLst/>
            <a:gdLst>
              <a:gd name="connsiteX0" fmla="*/ 1037374 w 2074748"/>
              <a:gd name="connsiteY0" fmla="*/ 0 h 2074748"/>
              <a:gd name="connsiteX1" fmla="*/ 2074748 w 2074748"/>
              <a:gd name="connsiteY1" fmla="*/ 1037374 h 2074748"/>
              <a:gd name="connsiteX2" fmla="*/ 1037374 w 2074748"/>
              <a:gd name="connsiteY2" fmla="*/ 2074748 h 2074748"/>
              <a:gd name="connsiteX3" fmla="*/ 0 w 2074748"/>
              <a:gd name="connsiteY3" fmla="*/ 1037374 h 2074748"/>
              <a:gd name="connsiteX4" fmla="*/ 1037374 w 2074748"/>
              <a:gd name="connsiteY4" fmla="*/ 0 h 207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4748" h="2074748">
                <a:moveTo>
                  <a:pt x="1037374" y="0"/>
                </a:moveTo>
                <a:cubicBezTo>
                  <a:pt x="1610300" y="0"/>
                  <a:pt x="2074748" y="464448"/>
                  <a:pt x="2074748" y="1037374"/>
                </a:cubicBezTo>
                <a:cubicBezTo>
                  <a:pt x="2074748" y="1610300"/>
                  <a:pt x="1610300" y="2074748"/>
                  <a:pt x="1037374" y="2074748"/>
                </a:cubicBezTo>
                <a:cubicBezTo>
                  <a:pt x="464448" y="2074748"/>
                  <a:pt x="0" y="1610300"/>
                  <a:pt x="0" y="1037374"/>
                </a:cubicBezTo>
                <a:cubicBezTo>
                  <a:pt x="0" y="464448"/>
                  <a:pt x="464448" y="0"/>
                  <a:pt x="1037374" y="0"/>
                </a:cubicBezTo>
                <a:close/>
              </a:path>
            </a:pathLst>
          </a:custGeom>
        </p:spPr>
      </p:pic>
      <p:grpSp>
        <p:nvGrpSpPr>
          <p:cNvPr id="5486" name="Group 5485">
            <a:extLst>
              <a:ext uri="{FF2B5EF4-FFF2-40B4-BE49-F238E27FC236}">
                <a16:creationId xmlns:a16="http://schemas.microsoft.com/office/drawing/2014/main" id="{0B916A26-8A5D-FB6E-DADF-614F39E4179B}"/>
              </a:ext>
            </a:extLst>
          </p:cNvPr>
          <p:cNvGrpSpPr/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5487" name="Isosceles Triangle 5486">
              <a:extLst>
                <a:ext uri="{FF2B5EF4-FFF2-40B4-BE49-F238E27FC236}">
                  <a16:creationId xmlns:a16="http://schemas.microsoft.com/office/drawing/2014/main" id="{4137CC65-08CD-E45B-64FF-0734E95C39B2}"/>
                </a:ext>
              </a:extLst>
            </p:cNvPr>
            <p:cNvSpPr/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88" name="Isosceles Triangle 5487">
              <a:extLst>
                <a:ext uri="{FF2B5EF4-FFF2-40B4-BE49-F238E27FC236}">
                  <a16:creationId xmlns:a16="http://schemas.microsoft.com/office/drawing/2014/main" id="{A9029F2C-B762-41D9-4FCF-70FB5F504833}"/>
                </a:ext>
              </a:extLst>
            </p:cNvPr>
            <p:cNvSpPr/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89" name="Isosceles Triangle 5488">
              <a:extLst>
                <a:ext uri="{FF2B5EF4-FFF2-40B4-BE49-F238E27FC236}">
                  <a16:creationId xmlns:a16="http://schemas.microsoft.com/office/drawing/2014/main" id="{E38C0BE1-F4B8-B900-9B3D-CD4004CA2C15}"/>
                </a:ext>
              </a:extLst>
            </p:cNvPr>
            <p:cNvSpPr/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490" name="Group 5489">
            <a:extLst>
              <a:ext uri="{FF2B5EF4-FFF2-40B4-BE49-F238E27FC236}">
                <a16:creationId xmlns:a16="http://schemas.microsoft.com/office/drawing/2014/main" id="{016F416E-8F62-2A96-4059-CBF626BBA5B7}"/>
              </a:ext>
            </a:extLst>
          </p:cNvPr>
          <p:cNvGrpSpPr/>
          <p:nvPr/>
        </p:nvGrpSpPr>
        <p:grpSpPr>
          <a:xfrm>
            <a:off x="16297844" y="17109036"/>
            <a:ext cx="10216452" cy="4179598"/>
            <a:chOff x="16297844" y="16489606"/>
            <a:chExt cx="10216452" cy="4179598"/>
          </a:xfrm>
        </p:grpSpPr>
        <p:grpSp>
          <p:nvGrpSpPr>
            <p:cNvPr id="5491" name="Group 5490">
              <a:extLst>
                <a:ext uri="{FF2B5EF4-FFF2-40B4-BE49-F238E27FC236}">
                  <a16:creationId xmlns:a16="http://schemas.microsoft.com/office/drawing/2014/main" id="{2B39FD0B-8A91-3601-6B4B-1263ABDA2036}"/>
                </a:ext>
              </a:extLst>
            </p:cNvPr>
            <p:cNvGrpSpPr/>
            <p:nvPr/>
          </p:nvGrpSpPr>
          <p:grpSpPr>
            <a:xfrm>
              <a:off x="16297844" y="16489606"/>
              <a:ext cx="10216452" cy="4179598"/>
              <a:chOff x="16297844" y="16489606"/>
              <a:chExt cx="10216452" cy="4179598"/>
            </a:xfrm>
          </p:grpSpPr>
          <p:grpSp>
            <p:nvGrpSpPr>
              <p:cNvPr id="5549" name="Group 5548">
                <a:extLst>
                  <a:ext uri="{FF2B5EF4-FFF2-40B4-BE49-F238E27FC236}">
                    <a16:creationId xmlns:a16="http://schemas.microsoft.com/office/drawing/2014/main" id="{26F289D5-A1FE-420C-A74E-59B663D52D63}"/>
                  </a:ext>
                </a:extLst>
              </p:cNvPr>
              <p:cNvGrpSpPr/>
              <p:nvPr/>
            </p:nvGrpSpPr>
            <p:grpSpPr>
              <a:xfrm>
                <a:off x="16297844" y="17047994"/>
                <a:ext cx="10216452" cy="3621210"/>
                <a:chOff x="16297844" y="15790694"/>
                <a:chExt cx="10216452" cy="3621210"/>
              </a:xfrm>
              <a:solidFill>
                <a:srgbClr val="289885"/>
              </a:solidFill>
            </p:grpSpPr>
            <p:sp>
              <p:nvSpPr>
                <p:cNvPr id="5551" name="Freeform: Shape 5550">
                  <a:extLst>
                    <a:ext uri="{FF2B5EF4-FFF2-40B4-BE49-F238E27FC236}">
                      <a16:creationId xmlns:a16="http://schemas.microsoft.com/office/drawing/2014/main" id="{D54D16B7-319B-446A-2027-AABEF2334732}"/>
                    </a:ext>
                  </a:extLst>
                </p:cNvPr>
                <p:cNvSpPr/>
                <p:nvPr/>
              </p:nvSpPr>
              <p:spPr>
                <a:xfrm rot="-4080000">
                  <a:off x="19557638" y="13196530"/>
                  <a:ext cx="3621210" cy="8809538"/>
                </a:xfrm>
                <a:custGeom>
                  <a:avLst/>
                  <a:gdLst>
                    <a:gd name="connsiteX0" fmla="*/ 3621210 w 3621210"/>
                    <a:gd name="connsiteY0" fmla="*/ 3733972 h 8809538"/>
                    <a:gd name="connsiteX1" fmla="*/ 3621210 w 3621210"/>
                    <a:gd name="connsiteY1" fmla="*/ 8717143 h 8809538"/>
                    <a:gd name="connsiteX2" fmla="*/ 3525532 w 3621210"/>
                    <a:gd name="connsiteY2" fmla="*/ 8809537 h 8809538"/>
                    <a:gd name="connsiteX3" fmla="*/ 3488552 w 3621210"/>
                    <a:gd name="connsiteY3" fmla="*/ 8809538 h 8809538"/>
                    <a:gd name="connsiteX4" fmla="*/ 0 w 3621210"/>
                    <a:gd name="connsiteY4" fmla="*/ 5197036 h 8809538"/>
                    <a:gd name="connsiteX5" fmla="*/ 0 w 3621210"/>
                    <a:gd name="connsiteY5" fmla="*/ 0 h 8809538"/>
                    <a:gd name="connsiteX6" fmla="*/ 15354 w 3621210"/>
                    <a:gd name="connsiteY6" fmla="*/ 0 h 880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1210" h="8809538">
                      <a:moveTo>
                        <a:pt x="3621210" y="3733972"/>
                      </a:moveTo>
                      <a:lnTo>
                        <a:pt x="3621210" y="8717143"/>
                      </a:lnTo>
                      <a:lnTo>
                        <a:pt x="3525532" y="8809537"/>
                      </a:lnTo>
                      <a:lnTo>
                        <a:pt x="3488552" y="8809538"/>
                      </a:lnTo>
                      <a:lnTo>
                        <a:pt x="0" y="5197036"/>
                      </a:lnTo>
                      <a:lnTo>
                        <a:pt x="0" y="0"/>
                      </a:lnTo>
                      <a:lnTo>
                        <a:pt x="153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552" name="Group 5551">
                  <a:extLst>
                    <a:ext uri="{FF2B5EF4-FFF2-40B4-BE49-F238E27FC236}">
                      <a16:creationId xmlns:a16="http://schemas.microsoft.com/office/drawing/2014/main" id="{7AC3AB75-8F00-D610-2D4B-B759F13901F3}"/>
                    </a:ext>
                  </a:extLst>
                </p:cNvPr>
                <p:cNvGrpSpPr/>
                <p:nvPr/>
              </p:nvGrpSpPr>
              <p:grpSpPr>
                <a:xfrm>
                  <a:off x="16297844" y="16552958"/>
                  <a:ext cx="10216452" cy="2160891"/>
                  <a:chOff x="16297844" y="16552958"/>
                  <a:chExt cx="10216452" cy="2160891"/>
                </a:xfrm>
                <a:grpFill/>
              </p:grpSpPr>
              <p:sp>
                <p:nvSpPr>
                  <p:cNvPr id="5553" name="Rectangle: Rounded Corners 5552">
                    <a:extLst>
                      <a:ext uri="{FF2B5EF4-FFF2-40B4-BE49-F238E27FC236}">
                        <a16:creationId xmlns:a16="http://schemas.microsoft.com/office/drawing/2014/main" id="{65558C43-8368-9C18-D567-48844B228C8B}"/>
                      </a:ext>
                    </a:extLst>
                  </p:cNvPr>
                  <p:cNvSpPr/>
                  <p:nvPr/>
                </p:nvSpPr>
                <p:spPr>
                  <a:xfrm rot="4080000" flipH="1">
                    <a:off x="23720813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4" name="Rectangle: Rounded Corners 5553">
                    <a:extLst>
                      <a:ext uri="{FF2B5EF4-FFF2-40B4-BE49-F238E27FC236}">
                        <a16:creationId xmlns:a16="http://schemas.microsoft.com/office/drawing/2014/main" id="{D4949BA2-8F3C-8406-B30C-136EAF1EDD00}"/>
                      </a:ext>
                    </a:extLst>
                  </p:cNvPr>
                  <p:cNvSpPr/>
                  <p:nvPr/>
                </p:nvSpPr>
                <p:spPr>
                  <a:xfrm rot="17520000" flipH="1">
                    <a:off x="18888599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5" name="Rectangle: Rounded Corners 5554">
                    <a:extLst>
                      <a:ext uri="{FF2B5EF4-FFF2-40B4-BE49-F238E27FC236}">
                        <a16:creationId xmlns:a16="http://schemas.microsoft.com/office/drawing/2014/main" id="{258BAE0F-408A-1DCA-0CDF-D6A2DD271B0C}"/>
                      </a:ext>
                    </a:extLst>
                  </p:cNvPr>
                  <p:cNvSpPr/>
                  <p:nvPr/>
                </p:nvSpPr>
                <p:spPr>
                  <a:xfrm rot="17520000" flipH="1">
                    <a:off x="23710119" y="13962203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6" name="Rectangle: Rounded Corners 5555">
                    <a:extLst>
                      <a:ext uri="{FF2B5EF4-FFF2-40B4-BE49-F238E27FC236}">
                        <a16:creationId xmlns:a16="http://schemas.microsoft.com/office/drawing/2014/main" id="{A30F5A94-A334-C8BD-1EC5-4227CE403A9C}"/>
                      </a:ext>
                    </a:extLst>
                  </p:cNvPr>
                  <p:cNvSpPr/>
                  <p:nvPr/>
                </p:nvSpPr>
                <p:spPr>
                  <a:xfrm rot="4080000" flipH="1">
                    <a:off x="18892175" y="13962204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5550" name="Freeform: Shape 5549">
                <a:extLst>
                  <a:ext uri="{FF2B5EF4-FFF2-40B4-BE49-F238E27FC236}">
                    <a16:creationId xmlns:a16="http://schemas.microsoft.com/office/drawing/2014/main" id="{4E821A51-9B4B-01D2-07CB-D0724FBE3A89}"/>
                  </a:ext>
                </a:extLst>
              </p:cNvPr>
              <p:cNvSpPr/>
              <p:nvPr/>
            </p:nvSpPr>
            <p:spPr>
              <a:xfrm rot="17520000" flipH="1">
                <a:off x="18281830" y="15135093"/>
                <a:ext cx="3824480" cy="6533505"/>
              </a:xfrm>
              <a:custGeom>
                <a:avLst/>
                <a:gdLst>
                  <a:gd name="connsiteX0" fmla="*/ 7965 w 3824480"/>
                  <a:gd name="connsiteY0" fmla="*/ 3801891 h 6533505"/>
                  <a:gd name="connsiteX1" fmla="*/ 1 w 3824480"/>
                  <a:gd name="connsiteY1" fmla="*/ 3841347 h 6533505"/>
                  <a:gd name="connsiteX2" fmla="*/ 1 w 3824480"/>
                  <a:gd name="connsiteY2" fmla="*/ 4169672 h 6533505"/>
                  <a:gd name="connsiteX3" fmla="*/ 13897 w 3824480"/>
                  <a:gd name="connsiteY3" fmla="*/ 4311695 h 6533505"/>
                  <a:gd name="connsiteX4" fmla="*/ 237934 w 3824480"/>
                  <a:gd name="connsiteY4" fmla="*/ 4827290 h 6533505"/>
                  <a:gd name="connsiteX5" fmla="*/ 1457006 w 3824480"/>
                  <a:gd name="connsiteY5" fmla="*/ 4610303 h 6533505"/>
                  <a:gd name="connsiteX6" fmla="*/ 1978705 w 3824480"/>
                  <a:gd name="connsiteY6" fmla="*/ 6505862 h 6533505"/>
                  <a:gd name="connsiteX7" fmla="*/ 3282401 w 3824480"/>
                  <a:gd name="connsiteY7" fmla="*/ 5900068 h 6533505"/>
                  <a:gd name="connsiteX8" fmla="*/ 3298984 w 3824480"/>
                  <a:gd name="connsiteY8" fmla="*/ 5886185 h 6533505"/>
                  <a:gd name="connsiteX9" fmla="*/ 3785541 w 3824480"/>
                  <a:gd name="connsiteY9" fmla="*/ 5382338 h 6533505"/>
                  <a:gd name="connsiteX10" fmla="*/ 3807218 w 3824480"/>
                  <a:gd name="connsiteY10" fmla="*/ 5348423 h 6533505"/>
                  <a:gd name="connsiteX11" fmla="*/ 3809424 w 3824480"/>
                  <a:gd name="connsiteY11" fmla="*/ 5335934 h 6533505"/>
                  <a:gd name="connsiteX12" fmla="*/ 3816514 w 3824480"/>
                  <a:gd name="connsiteY12" fmla="*/ 5325416 h 6533505"/>
                  <a:gd name="connsiteX13" fmla="*/ 3824480 w 3824480"/>
                  <a:gd name="connsiteY13" fmla="*/ 5285961 h 6533505"/>
                  <a:gd name="connsiteX14" fmla="*/ 3824480 w 3824480"/>
                  <a:gd name="connsiteY14" fmla="*/ 104451 h 6533505"/>
                  <a:gd name="connsiteX15" fmla="*/ 3723116 w 3824480"/>
                  <a:gd name="connsiteY15" fmla="*/ 3088 h 6533505"/>
                  <a:gd name="connsiteX16" fmla="*/ 3715739 w 3824480"/>
                  <a:gd name="connsiteY16" fmla="*/ 4577 h 6533505"/>
                  <a:gd name="connsiteX17" fmla="*/ 3704120 w 3824480"/>
                  <a:gd name="connsiteY17" fmla="*/ 0 h 6533505"/>
                  <a:gd name="connsiteX18" fmla="*/ 3632975 w 3824480"/>
                  <a:gd name="connsiteY18" fmla="*/ 30935 h 6533505"/>
                  <a:gd name="connsiteX19" fmla="*/ 33595 w 3824480"/>
                  <a:gd name="connsiteY19" fmla="*/ 3758201 h 6533505"/>
                  <a:gd name="connsiteX20" fmla="*/ 11917 w 3824480"/>
                  <a:gd name="connsiteY20" fmla="*/ 3792116 h 6533505"/>
                  <a:gd name="connsiteX21" fmla="*/ 10980 w 3824480"/>
                  <a:gd name="connsiteY21" fmla="*/ 3797421 h 653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24480" h="6533505">
                    <a:moveTo>
                      <a:pt x="7965" y="3801891"/>
                    </a:moveTo>
                    <a:cubicBezTo>
                      <a:pt x="2838" y="3814017"/>
                      <a:pt x="0" y="3827351"/>
                      <a:pt x="1" y="3841347"/>
                    </a:cubicBezTo>
                    <a:lnTo>
                      <a:pt x="1" y="4169672"/>
                    </a:lnTo>
                    <a:lnTo>
                      <a:pt x="13897" y="4311695"/>
                    </a:lnTo>
                    <a:cubicBezTo>
                      <a:pt x="36606" y="4574356"/>
                      <a:pt x="51824" y="4784134"/>
                      <a:pt x="237934" y="4827290"/>
                    </a:cubicBezTo>
                    <a:cubicBezTo>
                      <a:pt x="535709" y="4896339"/>
                      <a:pt x="1166877" y="4330539"/>
                      <a:pt x="1457006" y="4610303"/>
                    </a:cubicBezTo>
                    <a:cubicBezTo>
                      <a:pt x="1747135" y="4890066"/>
                      <a:pt x="1505970" y="6291579"/>
                      <a:pt x="1978705" y="6505862"/>
                    </a:cubicBezTo>
                    <a:cubicBezTo>
                      <a:pt x="2274165" y="6639789"/>
                      <a:pt x="2839596" y="6262663"/>
                      <a:pt x="3282401" y="5900068"/>
                    </a:cubicBezTo>
                    <a:lnTo>
                      <a:pt x="3298984" y="5886185"/>
                    </a:lnTo>
                    <a:lnTo>
                      <a:pt x="3785541" y="5382338"/>
                    </a:lnTo>
                    <a:cubicBezTo>
                      <a:pt x="3795262" y="5372271"/>
                      <a:pt x="3802485" y="5360709"/>
                      <a:pt x="3807218" y="5348423"/>
                    </a:cubicBezTo>
                    <a:lnTo>
                      <a:pt x="3809424" y="5335934"/>
                    </a:lnTo>
                    <a:lnTo>
                      <a:pt x="3816514" y="5325416"/>
                    </a:lnTo>
                    <a:cubicBezTo>
                      <a:pt x="3821644" y="5313291"/>
                      <a:pt x="3824479" y="5299956"/>
                      <a:pt x="3824480" y="5285961"/>
                    </a:cubicBezTo>
                    <a:lnTo>
                      <a:pt x="3824480" y="104451"/>
                    </a:lnTo>
                    <a:cubicBezTo>
                      <a:pt x="3824479" y="48470"/>
                      <a:pt x="3779098" y="3088"/>
                      <a:pt x="3723116" y="3088"/>
                    </a:cubicBezTo>
                    <a:lnTo>
                      <a:pt x="3715739" y="4577"/>
                    </a:lnTo>
                    <a:lnTo>
                      <a:pt x="3704120" y="0"/>
                    </a:lnTo>
                    <a:cubicBezTo>
                      <a:pt x="3678183" y="453"/>
                      <a:pt x="3652419" y="10801"/>
                      <a:pt x="3632975" y="30935"/>
                    </a:cubicBezTo>
                    <a:lnTo>
                      <a:pt x="33595" y="3758201"/>
                    </a:lnTo>
                    <a:cubicBezTo>
                      <a:pt x="23873" y="3768268"/>
                      <a:pt x="16651" y="3779831"/>
                      <a:pt x="11917" y="3792116"/>
                    </a:cubicBezTo>
                    <a:lnTo>
                      <a:pt x="10980" y="3797421"/>
                    </a:lnTo>
                    <a:close/>
                  </a:path>
                </a:pathLst>
              </a:custGeom>
              <a:solidFill>
                <a:srgbClr val="247E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92" name="Group 5491">
              <a:extLst>
                <a:ext uri="{FF2B5EF4-FFF2-40B4-BE49-F238E27FC236}">
                  <a16:creationId xmlns:a16="http://schemas.microsoft.com/office/drawing/2014/main" id="{04355B45-2721-4882-AEED-8F4CCDCEBEAB}"/>
                </a:ext>
              </a:extLst>
            </p:cNvPr>
            <p:cNvGrpSpPr/>
            <p:nvPr/>
          </p:nvGrpSpPr>
          <p:grpSpPr>
            <a:xfrm>
              <a:off x="18349912" y="17781337"/>
              <a:ext cx="6091238" cy="2293066"/>
              <a:chOff x="18349912" y="16629734"/>
              <a:chExt cx="6091238" cy="2293066"/>
            </a:xfrm>
          </p:grpSpPr>
          <p:grpSp>
            <p:nvGrpSpPr>
              <p:cNvPr id="5538" name="Group 5537">
                <a:extLst>
                  <a:ext uri="{FF2B5EF4-FFF2-40B4-BE49-F238E27FC236}">
                    <a16:creationId xmlns:a16="http://schemas.microsoft.com/office/drawing/2014/main" id="{80518C54-50E2-9FBB-A7CD-86ECA3D40FBB}"/>
                  </a:ext>
                </a:extLst>
              </p:cNvPr>
              <p:cNvGrpSpPr/>
              <p:nvPr/>
            </p:nvGrpSpPr>
            <p:grpSpPr>
              <a:xfrm>
                <a:off x="18349912" y="16629734"/>
                <a:ext cx="6091238" cy="2159032"/>
                <a:chOff x="16297844" y="15790694"/>
                <a:chExt cx="10216452" cy="3621210"/>
              </a:xfrm>
              <a:solidFill>
                <a:srgbClr val="F8B906"/>
              </a:solidFill>
            </p:grpSpPr>
            <p:sp>
              <p:nvSpPr>
                <p:cNvPr id="5543" name="Freeform: Shape 5542">
                  <a:extLst>
                    <a:ext uri="{FF2B5EF4-FFF2-40B4-BE49-F238E27FC236}">
                      <a16:creationId xmlns:a16="http://schemas.microsoft.com/office/drawing/2014/main" id="{543BF58B-4076-9923-45AA-B8C8CC2A0A9D}"/>
                    </a:ext>
                  </a:extLst>
                </p:cNvPr>
                <p:cNvSpPr/>
                <p:nvPr/>
              </p:nvSpPr>
              <p:spPr>
                <a:xfrm rot="-4080000">
                  <a:off x="19557638" y="13196530"/>
                  <a:ext cx="3621210" cy="8809538"/>
                </a:xfrm>
                <a:custGeom>
                  <a:avLst/>
                  <a:gdLst>
                    <a:gd name="connsiteX0" fmla="*/ 3621210 w 3621210"/>
                    <a:gd name="connsiteY0" fmla="*/ 3733972 h 8809538"/>
                    <a:gd name="connsiteX1" fmla="*/ 3621210 w 3621210"/>
                    <a:gd name="connsiteY1" fmla="*/ 8717143 h 8809538"/>
                    <a:gd name="connsiteX2" fmla="*/ 3525532 w 3621210"/>
                    <a:gd name="connsiteY2" fmla="*/ 8809537 h 8809538"/>
                    <a:gd name="connsiteX3" fmla="*/ 3488552 w 3621210"/>
                    <a:gd name="connsiteY3" fmla="*/ 8809538 h 8809538"/>
                    <a:gd name="connsiteX4" fmla="*/ 0 w 3621210"/>
                    <a:gd name="connsiteY4" fmla="*/ 5197036 h 8809538"/>
                    <a:gd name="connsiteX5" fmla="*/ 0 w 3621210"/>
                    <a:gd name="connsiteY5" fmla="*/ 0 h 8809538"/>
                    <a:gd name="connsiteX6" fmla="*/ 15354 w 3621210"/>
                    <a:gd name="connsiteY6" fmla="*/ 0 h 880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1210" h="8809538">
                      <a:moveTo>
                        <a:pt x="3621210" y="3733972"/>
                      </a:moveTo>
                      <a:lnTo>
                        <a:pt x="3621210" y="8717143"/>
                      </a:lnTo>
                      <a:lnTo>
                        <a:pt x="3525532" y="8809537"/>
                      </a:lnTo>
                      <a:lnTo>
                        <a:pt x="3488552" y="8809538"/>
                      </a:lnTo>
                      <a:lnTo>
                        <a:pt x="0" y="5197036"/>
                      </a:lnTo>
                      <a:lnTo>
                        <a:pt x="0" y="0"/>
                      </a:lnTo>
                      <a:lnTo>
                        <a:pt x="153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544" name="Group 5543">
                  <a:extLst>
                    <a:ext uri="{FF2B5EF4-FFF2-40B4-BE49-F238E27FC236}">
                      <a16:creationId xmlns:a16="http://schemas.microsoft.com/office/drawing/2014/main" id="{F0585D0C-78BB-BDD7-5F9B-3B2C045ADAD3}"/>
                    </a:ext>
                  </a:extLst>
                </p:cNvPr>
                <p:cNvGrpSpPr/>
                <p:nvPr/>
              </p:nvGrpSpPr>
              <p:grpSpPr>
                <a:xfrm>
                  <a:off x="16297844" y="16552958"/>
                  <a:ext cx="10216452" cy="2160891"/>
                  <a:chOff x="16297844" y="16552958"/>
                  <a:chExt cx="10216452" cy="2160891"/>
                </a:xfrm>
                <a:grpFill/>
              </p:grpSpPr>
              <p:sp>
                <p:nvSpPr>
                  <p:cNvPr id="5545" name="Rectangle: Rounded Corners 5544">
                    <a:extLst>
                      <a:ext uri="{FF2B5EF4-FFF2-40B4-BE49-F238E27FC236}">
                        <a16:creationId xmlns:a16="http://schemas.microsoft.com/office/drawing/2014/main" id="{A54B2E59-D1B1-3F20-9B97-73B25125E3CF}"/>
                      </a:ext>
                    </a:extLst>
                  </p:cNvPr>
                  <p:cNvSpPr/>
                  <p:nvPr/>
                </p:nvSpPr>
                <p:spPr>
                  <a:xfrm rot="4080000" flipH="1">
                    <a:off x="23720813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6" name="Rectangle: Rounded Corners 5545">
                    <a:extLst>
                      <a:ext uri="{FF2B5EF4-FFF2-40B4-BE49-F238E27FC236}">
                        <a16:creationId xmlns:a16="http://schemas.microsoft.com/office/drawing/2014/main" id="{5817C148-53F3-B505-BD01-CBA9D33726C4}"/>
                      </a:ext>
                    </a:extLst>
                  </p:cNvPr>
                  <p:cNvSpPr/>
                  <p:nvPr/>
                </p:nvSpPr>
                <p:spPr>
                  <a:xfrm rot="17520000" flipH="1">
                    <a:off x="18888599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7" name="Rectangle: Rounded Corners 5546">
                    <a:extLst>
                      <a:ext uri="{FF2B5EF4-FFF2-40B4-BE49-F238E27FC236}">
                        <a16:creationId xmlns:a16="http://schemas.microsoft.com/office/drawing/2014/main" id="{BB3C6FA7-91E4-F580-4289-DF6EEF055206}"/>
                      </a:ext>
                    </a:extLst>
                  </p:cNvPr>
                  <p:cNvSpPr/>
                  <p:nvPr/>
                </p:nvSpPr>
                <p:spPr>
                  <a:xfrm rot="17520000" flipH="1">
                    <a:off x="23710119" y="13962203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8" name="Rectangle: Rounded Corners 5547">
                    <a:extLst>
                      <a:ext uri="{FF2B5EF4-FFF2-40B4-BE49-F238E27FC236}">
                        <a16:creationId xmlns:a16="http://schemas.microsoft.com/office/drawing/2014/main" id="{7FDD28CD-DF5D-4A01-5283-861B65C0A7E3}"/>
                      </a:ext>
                    </a:extLst>
                  </p:cNvPr>
                  <p:cNvSpPr/>
                  <p:nvPr/>
                </p:nvSpPr>
                <p:spPr>
                  <a:xfrm rot="4080000" flipH="1">
                    <a:off x="18892175" y="13962204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5539" name="Group 5538">
                <a:extLst>
                  <a:ext uri="{FF2B5EF4-FFF2-40B4-BE49-F238E27FC236}">
                    <a16:creationId xmlns:a16="http://schemas.microsoft.com/office/drawing/2014/main" id="{1C78F813-2610-EDAD-F374-0556B8AB19F0}"/>
                  </a:ext>
                </a:extLst>
              </p:cNvPr>
              <p:cNvGrpSpPr/>
              <p:nvPr/>
            </p:nvGrpSpPr>
            <p:grpSpPr>
              <a:xfrm>
                <a:off x="18375187" y="18309426"/>
                <a:ext cx="6048038" cy="613374"/>
                <a:chOff x="18375187" y="18309426"/>
                <a:chExt cx="6048038" cy="613374"/>
              </a:xfrm>
              <a:solidFill>
                <a:srgbClr val="F2CE4C"/>
              </a:solidFill>
            </p:grpSpPr>
            <p:sp>
              <p:nvSpPr>
                <p:cNvPr id="5540" name="Rectangle: Rounded Corners 5539">
                  <a:extLst>
                    <a:ext uri="{FF2B5EF4-FFF2-40B4-BE49-F238E27FC236}">
                      <a16:creationId xmlns:a16="http://schemas.microsoft.com/office/drawing/2014/main" id="{D6E90BC3-DCB0-2D9C-B8A0-B16419D26D27}"/>
                    </a:ext>
                  </a:extLst>
                </p:cNvPr>
                <p:cNvSpPr/>
                <p:nvPr/>
              </p:nvSpPr>
              <p:spPr>
                <a:xfrm rot="4080000">
                  <a:off x="22859035" y="16790956"/>
                  <a:ext cx="45719" cy="30826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D4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41" name="Rectangle: Rounded Corners 5540">
                  <a:extLst>
                    <a:ext uri="{FF2B5EF4-FFF2-40B4-BE49-F238E27FC236}">
                      <a16:creationId xmlns:a16="http://schemas.microsoft.com/office/drawing/2014/main" id="{2FDC20D6-C64E-5825-417F-0D4A7FA62D79}"/>
                    </a:ext>
                  </a:extLst>
                </p:cNvPr>
                <p:cNvSpPr/>
                <p:nvPr/>
              </p:nvSpPr>
              <p:spPr>
                <a:xfrm rot="-4080000">
                  <a:off x="19889211" y="16800087"/>
                  <a:ext cx="45719" cy="30737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D4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42" name="Freeform: Shape 5541">
                  <a:extLst>
                    <a:ext uri="{FF2B5EF4-FFF2-40B4-BE49-F238E27FC236}">
                      <a16:creationId xmlns:a16="http://schemas.microsoft.com/office/drawing/2014/main" id="{53B126CF-FBBF-9654-3AF8-08D15879135C}"/>
                    </a:ext>
                  </a:extLst>
                </p:cNvPr>
                <p:cNvSpPr/>
                <p:nvPr/>
              </p:nvSpPr>
              <p:spPr>
                <a:xfrm>
                  <a:off x="21312182" y="18899981"/>
                  <a:ext cx="159548" cy="22819"/>
                </a:xfrm>
                <a:custGeom>
                  <a:avLst/>
                  <a:gdLst>
                    <a:gd name="connsiteX0" fmla="*/ 0 w 190500"/>
                    <a:gd name="connsiteY0" fmla="*/ 88106 h 88106"/>
                    <a:gd name="connsiteX1" fmla="*/ 190500 w 190500"/>
                    <a:gd name="connsiteY1" fmla="*/ 0 h 88106"/>
                    <a:gd name="connsiteX0" fmla="*/ 304149 w 310642"/>
                    <a:gd name="connsiteY0" fmla="*/ 895349 h 895349"/>
                    <a:gd name="connsiteX1" fmla="*/ 6493 w 310642"/>
                    <a:gd name="connsiteY1" fmla="*/ 0 h 895349"/>
                    <a:gd name="connsiteX0" fmla="*/ 0 w 157162"/>
                    <a:gd name="connsiteY0" fmla="*/ 8477 h 16955"/>
                    <a:gd name="connsiteX1" fmla="*/ 157162 w 157162"/>
                    <a:gd name="connsiteY1" fmla="*/ 8478 h 16955"/>
                    <a:gd name="connsiteX0" fmla="*/ 0 w 152400"/>
                    <a:gd name="connsiteY0" fmla="*/ 9748 h 9972"/>
                    <a:gd name="connsiteX1" fmla="*/ 152400 w 152400"/>
                    <a:gd name="connsiteY1" fmla="*/ 224 h 9972"/>
                    <a:gd name="connsiteX0" fmla="*/ 0 w 10000"/>
                    <a:gd name="connsiteY0" fmla="*/ 9550 h 27772"/>
                    <a:gd name="connsiteX1" fmla="*/ 10000 w 10000"/>
                    <a:gd name="connsiteY1" fmla="*/ 0 h 27772"/>
                    <a:gd name="connsiteX0" fmla="*/ 0 w 10000"/>
                    <a:gd name="connsiteY0" fmla="*/ 9550 h 30075"/>
                    <a:gd name="connsiteX1" fmla="*/ 10000 w 10000"/>
                    <a:gd name="connsiteY1" fmla="*/ 0 h 30075"/>
                    <a:gd name="connsiteX0" fmla="*/ 0 w 10469"/>
                    <a:gd name="connsiteY0" fmla="*/ 2386 h 26269"/>
                    <a:gd name="connsiteX1" fmla="*/ 10469 w 10469"/>
                    <a:gd name="connsiteY1" fmla="*/ 0 h 26269"/>
                    <a:gd name="connsiteX0" fmla="*/ 0 w 10469"/>
                    <a:gd name="connsiteY0" fmla="*/ 2386 h 29924"/>
                    <a:gd name="connsiteX1" fmla="*/ 10469 w 10469"/>
                    <a:gd name="connsiteY1" fmla="*/ 0 h 29924"/>
                    <a:gd name="connsiteX0" fmla="*/ 0 w 10469"/>
                    <a:gd name="connsiteY0" fmla="*/ 2386 h 22882"/>
                    <a:gd name="connsiteX1" fmla="*/ 10469 w 10469"/>
                    <a:gd name="connsiteY1" fmla="*/ 0 h 22882"/>
                    <a:gd name="connsiteX0" fmla="*/ 0 w 10469"/>
                    <a:gd name="connsiteY0" fmla="*/ 2386 h 21598"/>
                    <a:gd name="connsiteX1" fmla="*/ 10469 w 10469"/>
                    <a:gd name="connsiteY1" fmla="*/ 0 h 21598"/>
                    <a:gd name="connsiteX0" fmla="*/ 0 w 10469"/>
                    <a:gd name="connsiteY0" fmla="*/ 2386 h 22882"/>
                    <a:gd name="connsiteX1" fmla="*/ 10469 w 10469"/>
                    <a:gd name="connsiteY1" fmla="*/ 0 h 22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69" h="22882">
                      <a:moveTo>
                        <a:pt x="0" y="2386"/>
                      </a:moveTo>
                      <a:cubicBezTo>
                        <a:pt x="2813" y="23081"/>
                        <a:pt x="5937" y="36614"/>
                        <a:pt x="10469" y="0"/>
                      </a:cubicBezTo>
                    </a:path>
                  </a:pathLst>
                </a:custGeom>
                <a:noFill/>
                <a:ln w="44450" cap="rnd">
                  <a:solidFill>
                    <a:srgbClr val="F3D46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493" name="Group 5492">
              <a:extLst>
                <a:ext uri="{FF2B5EF4-FFF2-40B4-BE49-F238E27FC236}">
                  <a16:creationId xmlns:a16="http://schemas.microsoft.com/office/drawing/2014/main" id="{7F63D1B3-217A-ECE1-D71C-57B37B78ECB0}"/>
                </a:ext>
              </a:extLst>
            </p:cNvPr>
            <p:cNvGrpSpPr/>
            <p:nvPr/>
          </p:nvGrpSpPr>
          <p:grpSpPr>
            <a:xfrm>
              <a:off x="18708462" y="17371378"/>
              <a:ext cx="5351278" cy="2487008"/>
              <a:chOff x="18708462" y="16219775"/>
              <a:chExt cx="5351278" cy="2487008"/>
            </a:xfrm>
          </p:grpSpPr>
          <p:grpSp>
            <p:nvGrpSpPr>
              <p:cNvPr id="5494" name="Group 5493">
                <a:extLst>
                  <a:ext uri="{FF2B5EF4-FFF2-40B4-BE49-F238E27FC236}">
                    <a16:creationId xmlns:a16="http://schemas.microsoft.com/office/drawing/2014/main" id="{BA0E0CEC-7E07-3D4E-0830-930C2E917D84}"/>
                  </a:ext>
                </a:extLst>
              </p:cNvPr>
              <p:cNvGrpSpPr/>
              <p:nvPr/>
            </p:nvGrpSpPr>
            <p:grpSpPr>
              <a:xfrm>
                <a:off x="18708462" y="16344900"/>
                <a:ext cx="5351278" cy="2361883"/>
                <a:chOff x="18708462" y="16344900"/>
                <a:chExt cx="5351278" cy="2361883"/>
              </a:xfrm>
            </p:grpSpPr>
            <p:grpSp>
              <p:nvGrpSpPr>
                <p:cNvPr id="5511" name="Group 5510">
                  <a:extLst>
                    <a:ext uri="{FF2B5EF4-FFF2-40B4-BE49-F238E27FC236}">
                      <a16:creationId xmlns:a16="http://schemas.microsoft.com/office/drawing/2014/main" id="{1D0D5AFB-4CB9-4890-2188-620FAE2CE9EA}"/>
                    </a:ext>
                  </a:extLst>
                </p:cNvPr>
                <p:cNvGrpSpPr/>
                <p:nvPr/>
              </p:nvGrpSpPr>
              <p:grpSpPr>
                <a:xfrm>
                  <a:off x="18708462" y="16344900"/>
                  <a:ext cx="5351278" cy="2145644"/>
                  <a:chOff x="18469420" y="16241414"/>
                  <a:chExt cx="5867461" cy="2352615"/>
                </a:xfrm>
              </p:grpSpPr>
              <p:grpSp>
                <p:nvGrpSpPr>
                  <p:cNvPr id="5522" name="Group 5521">
                    <a:extLst>
                      <a:ext uri="{FF2B5EF4-FFF2-40B4-BE49-F238E27FC236}">
                        <a16:creationId xmlns:a16="http://schemas.microsoft.com/office/drawing/2014/main" id="{128F9AA4-011C-6534-B38A-35F14DC7CB54}"/>
                      </a:ext>
                    </a:extLst>
                  </p:cNvPr>
                  <p:cNvGrpSpPr/>
                  <p:nvPr/>
                </p:nvGrpSpPr>
                <p:grpSpPr>
                  <a:xfrm>
                    <a:off x="18471960" y="16241414"/>
                    <a:ext cx="5864921" cy="1950043"/>
                    <a:chOff x="18471960" y="16241414"/>
                    <a:chExt cx="5864921" cy="1950043"/>
                  </a:xfrm>
                </p:grpSpPr>
                <p:grpSp>
                  <p:nvGrpSpPr>
                    <p:cNvPr id="5532" name="Group 5531">
                      <a:extLst>
                        <a:ext uri="{FF2B5EF4-FFF2-40B4-BE49-F238E27FC236}">
                          <a16:creationId xmlns:a16="http://schemas.microsoft.com/office/drawing/2014/main" id="{CADD551A-320E-0E7A-5E50-514B693FDF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471960" y="16549916"/>
                      <a:ext cx="5864921" cy="1361395"/>
                      <a:chOff x="18471960" y="16549916"/>
                      <a:chExt cx="5864921" cy="1361395"/>
                    </a:xfrm>
                  </p:grpSpPr>
                  <p:sp>
                    <p:nvSpPr>
                      <p:cNvPr id="5534" name="Rectangle: Rounded Corners 5533">
                        <a:extLst>
                          <a:ext uri="{FF2B5EF4-FFF2-40B4-BE49-F238E27FC236}">
                            <a16:creationId xmlns:a16="http://schemas.microsoft.com/office/drawing/2014/main" id="{8755510F-0DDE-D40F-9CCE-AA853DA82230}"/>
                          </a:ext>
                        </a:extLst>
                      </p:cNvPr>
                      <p:cNvSpPr/>
                      <p:nvPr/>
                    </p:nvSpPr>
                    <p:spPr>
                      <a:xfrm rot="4092037">
                        <a:off x="22625058" y="16202609"/>
                        <a:ext cx="268959" cy="31484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535" name="Rectangle: Rounded Corners 5534">
                        <a:extLst>
                          <a:ext uri="{FF2B5EF4-FFF2-40B4-BE49-F238E27FC236}">
                            <a16:creationId xmlns:a16="http://schemas.microsoft.com/office/drawing/2014/main" id="{90483EE8-5EB8-B3AD-2968-DC92E2FBE1D0}"/>
                          </a:ext>
                        </a:extLst>
                      </p:cNvPr>
                      <p:cNvSpPr/>
                      <p:nvPr/>
                    </p:nvSpPr>
                    <p:spPr>
                      <a:xfrm rot="-4080000">
                        <a:off x="19912480" y="16201831"/>
                        <a:ext cx="268960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536" name="Rectangle: Rounded Corners 5535">
                        <a:extLst>
                          <a:ext uri="{FF2B5EF4-FFF2-40B4-BE49-F238E27FC236}">
                            <a16:creationId xmlns:a16="http://schemas.microsoft.com/office/drawing/2014/main" id="{751FF5C2-F7AC-7776-5E2E-B90C45E5590C}"/>
                          </a:ext>
                        </a:extLst>
                      </p:cNvPr>
                      <p:cNvSpPr/>
                      <p:nvPr/>
                    </p:nvSpPr>
                    <p:spPr>
                      <a:xfrm rot="4092037">
                        <a:off x="19914100" y="15122460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537" name="Rectangle: Rounded Corners 5536">
                        <a:extLst>
                          <a:ext uri="{FF2B5EF4-FFF2-40B4-BE49-F238E27FC236}">
                            <a16:creationId xmlns:a16="http://schemas.microsoft.com/office/drawing/2014/main" id="{CBA5F158-EAD2-9AEE-C306-F4C5D35DE3C5}"/>
                          </a:ext>
                        </a:extLst>
                      </p:cNvPr>
                      <p:cNvSpPr/>
                      <p:nvPr/>
                    </p:nvSpPr>
                    <p:spPr>
                      <a:xfrm rot="-4080000">
                        <a:off x="22627401" y="15109396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5533" name="Freeform: Shape 5532">
                      <a:extLst>
                        <a:ext uri="{FF2B5EF4-FFF2-40B4-BE49-F238E27FC236}">
                          <a16:creationId xmlns:a16="http://schemas.microsoft.com/office/drawing/2014/main" id="{EAF1F26A-A56E-F426-4BC6-7F9CD3DB7BF0}"/>
                        </a:ext>
                      </a:extLst>
                    </p:cNvPr>
                    <p:cNvSpPr/>
                    <p:nvPr/>
                  </p:nvSpPr>
                  <p:spPr>
                    <a:xfrm rot="4080000">
                      <a:off x="20462164" y="14864583"/>
                      <a:ext cx="1950043" cy="4703705"/>
                    </a:xfrm>
                    <a:custGeom>
                      <a:avLst/>
                      <a:gdLst>
                        <a:gd name="connsiteX0" fmla="*/ 0 w 1950043"/>
                        <a:gd name="connsiteY0" fmla="*/ 1952743 h 4703705"/>
                        <a:gd name="connsiteX1" fmla="*/ 1885741 w 1950043"/>
                        <a:gd name="connsiteY1" fmla="*/ 0 h 4703705"/>
                        <a:gd name="connsiteX2" fmla="*/ 1950043 w 1950043"/>
                        <a:gd name="connsiteY2" fmla="*/ 0 h 4703705"/>
                        <a:gd name="connsiteX3" fmla="*/ 1950043 w 1950043"/>
                        <a:gd name="connsiteY3" fmla="*/ 2684378 h 4703705"/>
                        <a:gd name="connsiteX4" fmla="*/ 0 w 1950043"/>
                        <a:gd name="connsiteY4" fmla="*/ 4703705 h 470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0043" h="4703705">
                          <a:moveTo>
                            <a:pt x="0" y="1952743"/>
                          </a:moveTo>
                          <a:lnTo>
                            <a:pt x="1885741" y="0"/>
                          </a:lnTo>
                          <a:lnTo>
                            <a:pt x="1950043" y="0"/>
                          </a:lnTo>
                          <a:lnTo>
                            <a:pt x="1950043" y="2684378"/>
                          </a:lnTo>
                          <a:lnTo>
                            <a:pt x="0" y="470370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5523" name="Group 5522">
                    <a:extLst>
                      <a:ext uri="{FF2B5EF4-FFF2-40B4-BE49-F238E27FC236}">
                        <a16:creationId xmlns:a16="http://schemas.microsoft.com/office/drawing/2014/main" id="{F415FD78-7691-A2F0-C14C-7359BC372B76}"/>
                      </a:ext>
                    </a:extLst>
                  </p:cNvPr>
                  <p:cNvGrpSpPr/>
                  <p:nvPr/>
                </p:nvGrpSpPr>
                <p:grpSpPr>
                  <a:xfrm>
                    <a:off x="18469420" y="16643986"/>
                    <a:ext cx="5864921" cy="1950043"/>
                    <a:chOff x="18471960" y="16241414"/>
                    <a:chExt cx="5864921" cy="1950043"/>
                  </a:xfrm>
                </p:grpSpPr>
                <p:grpSp>
                  <p:nvGrpSpPr>
                    <p:cNvPr id="5526" name="Group 5525">
                      <a:extLst>
                        <a:ext uri="{FF2B5EF4-FFF2-40B4-BE49-F238E27FC236}">
                          <a16:creationId xmlns:a16="http://schemas.microsoft.com/office/drawing/2014/main" id="{BB67CBB5-DB38-49F2-AE1B-4C1FA5FF1F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471960" y="16549916"/>
                      <a:ext cx="5864921" cy="1361395"/>
                      <a:chOff x="18471960" y="16549916"/>
                      <a:chExt cx="5864921" cy="1361395"/>
                    </a:xfrm>
                  </p:grpSpPr>
                  <p:sp>
                    <p:nvSpPr>
                      <p:cNvPr id="5528" name="Rectangle: Rounded Corners 5527">
                        <a:extLst>
                          <a:ext uri="{FF2B5EF4-FFF2-40B4-BE49-F238E27FC236}">
                            <a16:creationId xmlns:a16="http://schemas.microsoft.com/office/drawing/2014/main" id="{1F5A2397-9F4F-6D19-0CF2-E7D47172684A}"/>
                          </a:ext>
                        </a:extLst>
                      </p:cNvPr>
                      <p:cNvSpPr/>
                      <p:nvPr/>
                    </p:nvSpPr>
                    <p:spPr>
                      <a:xfrm rot="4092037">
                        <a:off x="22625058" y="16202609"/>
                        <a:ext cx="268959" cy="31484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529" name="Rectangle: Rounded Corners 5528">
                        <a:extLst>
                          <a:ext uri="{FF2B5EF4-FFF2-40B4-BE49-F238E27FC236}">
                            <a16:creationId xmlns:a16="http://schemas.microsoft.com/office/drawing/2014/main" id="{7F5C4FE3-70BA-836B-B70E-FA94EC0C7BF7}"/>
                          </a:ext>
                        </a:extLst>
                      </p:cNvPr>
                      <p:cNvSpPr/>
                      <p:nvPr/>
                    </p:nvSpPr>
                    <p:spPr>
                      <a:xfrm rot="-4080000">
                        <a:off x="19912480" y="16201831"/>
                        <a:ext cx="268960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530" name="Rectangle: Rounded Corners 5529">
                        <a:extLst>
                          <a:ext uri="{FF2B5EF4-FFF2-40B4-BE49-F238E27FC236}">
                            <a16:creationId xmlns:a16="http://schemas.microsoft.com/office/drawing/2014/main" id="{1AB60451-6A26-E239-2761-C5302066E545}"/>
                          </a:ext>
                        </a:extLst>
                      </p:cNvPr>
                      <p:cNvSpPr/>
                      <p:nvPr/>
                    </p:nvSpPr>
                    <p:spPr>
                      <a:xfrm rot="4092037">
                        <a:off x="19914100" y="15122460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531" name="Rectangle: Rounded Corners 5530">
                        <a:extLst>
                          <a:ext uri="{FF2B5EF4-FFF2-40B4-BE49-F238E27FC236}">
                            <a16:creationId xmlns:a16="http://schemas.microsoft.com/office/drawing/2014/main" id="{FD2D8C07-A9F9-FD2F-4237-2F085A7262C3}"/>
                          </a:ext>
                        </a:extLst>
                      </p:cNvPr>
                      <p:cNvSpPr/>
                      <p:nvPr/>
                    </p:nvSpPr>
                    <p:spPr>
                      <a:xfrm rot="-4080000">
                        <a:off x="22627401" y="15109396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5527" name="Freeform: Shape 5526">
                      <a:extLst>
                        <a:ext uri="{FF2B5EF4-FFF2-40B4-BE49-F238E27FC236}">
                          <a16:creationId xmlns:a16="http://schemas.microsoft.com/office/drawing/2014/main" id="{C934ABD6-F8F1-9170-41A9-17E445D5D682}"/>
                        </a:ext>
                      </a:extLst>
                    </p:cNvPr>
                    <p:cNvSpPr/>
                    <p:nvPr/>
                  </p:nvSpPr>
                  <p:spPr>
                    <a:xfrm rot="4080000">
                      <a:off x="20462164" y="14864583"/>
                      <a:ext cx="1950043" cy="4703705"/>
                    </a:xfrm>
                    <a:custGeom>
                      <a:avLst/>
                      <a:gdLst>
                        <a:gd name="connsiteX0" fmla="*/ 0 w 1950043"/>
                        <a:gd name="connsiteY0" fmla="*/ 1952743 h 4703705"/>
                        <a:gd name="connsiteX1" fmla="*/ 1885741 w 1950043"/>
                        <a:gd name="connsiteY1" fmla="*/ 0 h 4703705"/>
                        <a:gd name="connsiteX2" fmla="*/ 1950043 w 1950043"/>
                        <a:gd name="connsiteY2" fmla="*/ 0 h 4703705"/>
                        <a:gd name="connsiteX3" fmla="*/ 1950043 w 1950043"/>
                        <a:gd name="connsiteY3" fmla="*/ 2684378 h 4703705"/>
                        <a:gd name="connsiteX4" fmla="*/ 0 w 1950043"/>
                        <a:gd name="connsiteY4" fmla="*/ 4703705 h 470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0043" h="4703705">
                          <a:moveTo>
                            <a:pt x="0" y="1952743"/>
                          </a:moveTo>
                          <a:lnTo>
                            <a:pt x="1885741" y="0"/>
                          </a:lnTo>
                          <a:lnTo>
                            <a:pt x="1950043" y="0"/>
                          </a:lnTo>
                          <a:lnTo>
                            <a:pt x="1950043" y="2684378"/>
                          </a:lnTo>
                          <a:lnTo>
                            <a:pt x="0" y="470370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5524" name="Rectangle: Rounded Corners 5523">
                    <a:extLst>
                      <a:ext uri="{FF2B5EF4-FFF2-40B4-BE49-F238E27FC236}">
                        <a16:creationId xmlns:a16="http://schemas.microsoft.com/office/drawing/2014/main" id="{B7A0C529-B2C3-EA51-D7BB-1221CB08FDEB}"/>
                      </a:ext>
                    </a:extLst>
                  </p:cNvPr>
                  <p:cNvSpPr/>
                  <p:nvPr/>
                </p:nvSpPr>
                <p:spPr>
                  <a:xfrm>
                    <a:off x="23965255" y="17132179"/>
                    <a:ext cx="268959" cy="5878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5" name="Rectangle: Rounded Corners 5524">
                    <a:extLst>
                      <a:ext uri="{FF2B5EF4-FFF2-40B4-BE49-F238E27FC236}">
                        <a16:creationId xmlns:a16="http://schemas.microsoft.com/office/drawing/2014/main" id="{5EFFDC81-5FCF-C2E8-EB9E-4A89F5E1BDB0}"/>
                      </a:ext>
                    </a:extLst>
                  </p:cNvPr>
                  <p:cNvSpPr/>
                  <p:nvPr/>
                </p:nvSpPr>
                <p:spPr>
                  <a:xfrm>
                    <a:off x="18576605" y="17132179"/>
                    <a:ext cx="268959" cy="5878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512" name="Group 5511">
                  <a:extLst>
                    <a:ext uri="{FF2B5EF4-FFF2-40B4-BE49-F238E27FC236}">
                      <a16:creationId xmlns:a16="http://schemas.microsoft.com/office/drawing/2014/main" id="{3C4439B6-EC97-D6DE-7152-2E6C3E3DD09A}"/>
                    </a:ext>
                  </a:extLst>
                </p:cNvPr>
                <p:cNvGrpSpPr/>
                <p:nvPr/>
              </p:nvGrpSpPr>
              <p:grpSpPr>
                <a:xfrm>
                  <a:off x="18710512" y="17176870"/>
                  <a:ext cx="5348431" cy="1529913"/>
                  <a:chOff x="18710512" y="17176870"/>
                  <a:chExt cx="5348431" cy="1529913"/>
                </a:xfrm>
              </p:grpSpPr>
              <p:sp>
                <p:nvSpPr>
                  <p:cNvPr id="5513" name="Rectangle: Rounded Corners 5512">
                    <a:extLst>
                      <a:ext uri="{FF2B5EF4-FFF2-40B4-BE49-F238E27FC236}">
                        <a16:creationId xmlns:a16="http://schemas.microsoft.com/office/drawing/2014/main" id="{D297AFE0-9DA5-4BF2-C266-A535000251D2}"/>
                      </a:ext>
                    </a:extLst>
                  </p:cNvPr>
                  <p:cNvSpPr/>
                  <p:nvPr/>
                </p:nvSpPr>
                <p:spPr>
                  <a:xfrm rot="4092037">
                    <a:off x="22500563" y="16348129"/>
                    <a:ext cx="245297" cy="2871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4" name="Rectangle: Rounded Corners 5513">
                    <a:extLst>
                      <a:ext uri="{FF2B5EF4-FFF2-40B4-BE49-F238E27FC236}">
                        <a16:creationId xmlns:a16="http://schemas.microsoft.com/office/drawing/2014/main" id="{53A43AAE-6746-40F4-F501-F794CFB81498}"/>
                      </a:ext>
                    </a:extLst>
                  </p:cNvPr>
                  <p:cNvSpPr/>
                  <p:nvPr/>
                </p:nvSpPr>
                <p:spPr>
                  <a:xfrm rot="17520000">
                    <a:off x="20026621" y="16352183"/>
                    <a:ext cx="245298" cy="28728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5" name="Rectangle: Rounded Corners 5514">
                    <a:extLst>
                      <a:ext uri="{FF2B5EF4-FFF2-40B4-BE49-F238E27FC236}">
                        <a16:creationId xmlns:a16="http://schemas.microsoft.com/office/drawing/2014/main" id="{83738963-EFAA-FFA0-4696-6FD2081D63F3}"/>
                      </a:ext>
                    </a:extLst>
                  </p:cNvPr>
                  <p:cNvSpPr/>
                  <p:nvPr/>
                </p:nvSpPr>
                <p:spPr>
                  <a:xfrm rot="4092037">
                    <a:off x="22498246" y="16677181"/>
                    <a:ext cx="245297" cy="2871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6" name="Rectangle: Rounded Corners 5515">
                    <a:extLst>
                      <a:ext uri="{FF2B5EF4-FFF2-40B4-BE49-F238E27FC236}">
                        <a16:creationId xmlns:a16="http://schemas.microsoft.com/office/drawing/2014/main" id="{4306B0BF-D1CF-A36F-8A92-3FBCDCE209C8}"/>
                      </a:ext>
                    </a:extLst>
                  </p:cNvPr>
                  <p:cNvSpPr/>
                  <p:nvPr/>
                </p:nvSpPr>
                <p:spPr>
                  <a:xfrm rot="17520000">
                    <a:off x="20024304" y="16676472"/>
                    <a:ext cx="245298" cy="28728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7" name="Rectangle: Rounded Corners 5516">
                    <a:extLst>
                      <a:ext uri="{FF2B5EF4-FFF2-40B4-BE49-F238E27FC236}">
                        <a16:creationId xmlns:a16="http://schemas.microsoft.com/office/drawing/2014/main" id="{E9F0C921-9EB4-CE53-1D2B-158D868AC6CA}"/>
                      </a:ext>
                    </a:extLst>
                  </p:cNvPr>
                  <p:cNvSpPr/>
                  <p:nvPr/>
                </p:nvSpPr>
                <p:spPr>
                  <a:xfrm>
                    <a:off x="23722857" y="17176870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8" name="Rectangle: Rounded Corners 5517">
                    <a:extLst>
                      <a:ext uri="{FF2B5EF4-FFF2-40B4-BE49-F238E27FC236}">
                        <a16:creationId xmlns:a16="http://schemas.microsoft.com/office/drawing/2014/main" id="{2408F53F-63C7-ECFC-4104-6CA63A817CD4}"/>
                      </a:ext>
                    </a:extLst>
                  </p:cNvPr>
                  <p:cNvSpPr/>
                  <p:nvPr/>
                </p:nvSpPr>
                <p:spPr>
                  <a:xfrm>
                    <a:off x="18803505" y="17181633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9" name="Rectangle: Rounded Corners 5518">
                    <a:extLst>
                      <a:ext uri="{FF2B5EF4-FFF2-40B4-BE49-F238E27FC236}">
                        <a16:creationId xmlns:a16="http://schemas.microsoft.com/office/drawing/2014/main" id="{CDE6B9E8-7375-5A32-1366-3B1A91474A57}"/>
                      </a:ext>
                    </a:extLst>
                  </p:cNvPr>
                  <p:cNvSpPr/>
                  <p:nvPr/>
                </p:nvSpPr>
                <p:spPr>
                  <a:xfrm>
                    <a:off x="21244700" y="18170614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0" name="Rectangle: Rounded Corners 5519">
                    <a:extLst>
                      <a:ext uri="{FF2B5EF4-FFF2-40B4-BE49-F238E27FC236}">
                        <a16:creationId xmlns:a16="http://schemas.microsoft.com/office/drawing/2014/main" id="{32C476A7-DACE-107A-AC27-E0B77C29D0DB}"/>
                      </a:ext>
                    </a:extLst>
                  </p:cNvPr>
                  <p:cNvSpPr/>
                  <p:nvPr/>
                </p:nvSpPr>
                <p:spPr>
                  <a:xfrm rot="17520000">
                    <a:off x="19978699" y="16597084"/>
                    <a:ext cx="245298" cy="265001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1" name="Rectangle: Rounded Corners 5520">
                    <a:extLst>
                      <a:ext uri="{FF2B5EF4-FFF2-40B4-BE49-F238E27FC236}">
                        <a16:creationId xmlns:a16="http://schemas.microsoft.com/office/drawing/2014/main" id="{0734D0FD-FE0F-E8A1-69E6-28E2F6501B96}"/>
                      </a:ext>
                    </a:extLst>
                  </p:cNvPr>
                  <p:cNvSpPr/>
                  <p:nvPr/>
                </p:nvSpPr>
                <p:spPr>
                  <a:xfrm rot="4080000">
                    <a:off x="22557043" y="16603135"/>
                    <a:ext cx="245298" cy="265001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5495" name="Rectangle: Rounded Corners 5494">
                <a:extLst>
                  <a:ext uri="{FF2B5EF4-FFF2-40B4-BE49-F238E27FC236}">
                    <a16:creationId xmlns:a16="http://schemas.microsoft.com/office/drawing/2014/main" id="{E790DF9B-EEDE-4C1A-9406-C24435653BC5}"/>
                  </a:ext>
                </a:extLst>
              </p:cNvPr>
              <p:cNvSpPr/>
              <p:nvPr/>
            </p:nvSpPr>
            <p:spPr>
              <a:xfrm rot="-4080000">
                <a:off x="21604829" y="16057830"/>
                <a:ext cx="104400" cy="60873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96" name="Rectangle: Rounded Corners 5495">
                <a:extLst>
                  <a:ext uri="{FF2B5EF4-FFF2-40B4-BE49-F238E27FC236}">
                    <a16:creationId xmlns:a16="http://schemas.microsoft.com/office/drawing/2014/main" id="{D297FE4A-1484-23EE-C769-05F97E6F37C3}"/>
                  </a:ext>
                </a:extLst>
              </p:cNvPr>
              <p:cNvSpPr/>
              <p:nvPr/>
            </p:nvSpPr>
            <p:spPr>
              <a:xfrm rot="4080000">
                <a:off x="21728166" y="17364983"/>
                <a:ext cx="104217" cy="976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97" name="Rectangle: Rounded Corners 5496">
                <a:extLst>
                  <a:ext uri="{FF2B5EF4-FFF2-40B4-BE49-F238E27FC236}">
                    <a16:creationId xmlns:a16="http://schemas.microsoft.com/office/drawing/2014/main" id="{E0B2AD06-1053-9B8A-EE2A-91235EAAF052}"/>
                  </a:ext>
                </a:extLst>
              </p:cNvPr>
              <p:cNvSpPr/>
              <p:nvPr/>
            </p:nvSpPr>
            <p:spPr>
              <a:xfrm rot="-4080000">
                <a:off x="20564564" y="16862901"/>
                <a:ext cx="104400" cy="170027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98" name="Rectangle: Rounded Corners 5497">
                <a:extLst>
                  <a:ext uri="{FF2B5EF4-FFF2-40B4-BE49-F238E27FC236}">
                    <a16:creationId xmlns:a16="http://schemas.microsoft.com/office/drawing/2014/main" id="{484AE048-9661-DC6E-C03E-44D0A53FEC02}"/>
                  </a:ext>
                </a:extLst>
              </p:cNvPr>
              <p:cNvSpPr/>
              <p:nvPr/>
            </p:nvSpPr>
            <p:spPr>
              <a:xfrm rot="-4080000">
                <a:off x="19018261" y="17123476"/>
                <a:ext cx="72000" cy="40684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99" name="Rectangle: Rounded Corners 5498">
                <a:extLst>
                  <a:ext uri="{FF2B5EF4-FFF2-40B4-BE49-F238E27FC236}">
                    <a16:creationId xmlns:a16="http://schemas.microsoft.com/office/drawing/2014/main" id="{B40957F5-9686-EA68-AE1D-E096DEED3410}"/>
                  </a:ext>
                </a:extLst>
              </p:cNvPr>
              <p:cNvSpPr/>
              <p:nvPr/>
            </p:nvSpPr>
            <p:spPr>
              <a:xfrm>
                <a:off x="23852236" y="17455683"/>
                <a:ext cx="72000" cy="211684"/>
              </a:xfrm>
              <a:prstGeom prst="roundRect">
                <a:avLst>
                  <a:gd name="adj" fmla="val 50000"/>
                </a:avLst>
              </a:prstGeom>
              <a:solidFill>
                <a:srgbClr val="9090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0" name="Rectangle: Rounded Corners 5499">
                <a:extLst>
                  <a:ext uri="{FF2B5EF4-FFF2-40B4-BE49-F238E27FC236}">
                    <a16:creationId xmlns:a16="http://schemas.microsoft.com/office/drawing/2014/main" id="{597DA770-B56F-B1F0-E215-7FF2AACC5681}"/>
                  </a:ext>
                </a:extLst>
              </p:cNvPr>
              <p:cNvSpPr/>
              <p:nvPr/>
            </p:nvSpPr>
            <p:spPr>
              <a:xfrm rot="4080000">
                <a:off x="22733667" y="16863977"/>
                <a:ext cx="73617" cy="2467638"/>
              </a:xfrm>
              <a:prstGeom prst="roundRect">
                <a:avLst>
                  <a:gd name="adj" fmla="val 50000"/>
                </a:avLst>
              </a:prstGeom>
              <a:solidFill>
                <a:srgbClr val="9090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1" name="Rectangle: Rounded Corners 5500">
                <a:extLst>
                  <a:ext uri="{FF2B5EF4-FFF2-40B4-BE49-F238E27FC236}">
                    <a16:creationId xmlns:a16="http://schemas.microsoft.com/office/drawing/2014/main" id="{ACFEF1E8-1EC1-189A-0141-AE55669850D3}"/>
                  </a:ext>
                </a:extLst>
              </p:cNvPr>
              <p:cNvSpPr/>
              <p:nvPr/>
            </p:nvSpPr>
            <p:spPr>
              <a:xfrm>
                <a:off x="18858754" y="17234227"/>
                <a:ext cx="72000" cy="21168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2" name="Rectangle: Rounded Corners 5501">
                <a:extLst>
                  <a:ext uri="{FF2B5EF4-FFF2-40B4-BE49-F238E27FC236}">
                    <a16:creationId xmlns:a16="http://schemas.microsoft.com/office/drawing/2014/main" id="{DBFC9769-ADB7-CAC3-1346-48E5E5FA749A}"/>
                  </a:ext>
                </a:extLst>
              </p:cNvPr>
              <p:cNvSpPr/>
              <p:nvPr/>
            </p:nvSpPr>
            <p:spPr>
              <a:xfrm rot="4080000">
                <a:off x="20698184" y="15765674"/>
                <a:ext cx="104217" cy="15195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3" name="Rectangle: Rounded Corners 5502">
                <a:extLst>
                  <a:ext uri="{FF2B5EF4-FFF2-40B4-BE49-F238E27FC236}">
                    <a16:creationId xmlns:a16="http://schemas.microsoft.com/office/drawing/2014/main" id="{CFEFFE82-141C-EA60-A21F-D5FC3F29CE7A}"/>
                  </a:ext>
                </a:extLst>
              </p:cNvPr>
              <p:cNvSpPr/>
              <p:nvPr/>
            </p:nvSpPr>
            <p:spPr>
              <a:xfrm rot="4080000">
                <a:off x="21117625" y="16060967"/>
                <a:ext cx="104217" cy="593848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4" name="Rectangle: Rounded Corners 5503">
                <a:extLst>
                  <a:ext uri="{FF2B5EF4-FFF2-40B4-BE49-F238E27FC236}">
                    <a16:creationId xmlns:a16="http://schemas.microsoft.com/office/drawing/2014/main" id="{00103C9D-1035-E39E-682C-8EC8DC117D75}"/>
                  </a:ext>
                </a:extLst>
              </p:cNvPr>
              <p:cNvSpPr/>
              <p:nvPr/>
            </p:nvSpPr>
            <p:spPr>
              <a:xfrm rot="-4080000">
                <a:off x="21439913" y="16150415"/>
                <a:ext cx="104217" cy="292560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5" name="Rectangle: Rounded Corners 5504">
                <a:extLst>
                  <a:ext uri="{FF2B5EF4-FFF2-40B4-BE49-F238E27FC236}">
                    <a16:creationId xmlns:a16="http://schemas.microsoft.com/office/drawing/2014/main" id="{2F7EDFB6-514C-1A46-70D0-2F67BB983404}"/>
                  </a:ext>
                </a:extLst>
              </p:cNvPr>
              <p:cNvSpPr/>
              <p:nvPr/>
            </p:nvSpPr>
            <p:spPr>
              <a:xfrm rot="4080000">
                <a:off x="21304185" y="16175220"/>
                <a:ext cx="104217" cy="2138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6" name="Rectangle: Rounded Corners 5505">
                <a:extLst>
                  <a:ext uri="{FF2B5EF4-FFF2-40B4-BE49-F238E27FC236}">
                    <a16:creationId xmlns:a16="http://schemas.microsoft.com/office/drawing/2014/main" id="{7B7BB421-F56A-FA3A-C5CC-5E6F5527E39F}"/>
                  </a:ext>
                </a:extLst>
              </p:cNvPr>
              <p:cNvSpPr/>
              <p:nvPr/>
            </p:nvSpPr>
            <p:spPr>
              <a:xfrm rot="-4080000">
                <a:off x="21382426" y="16198711"/>
                <a:ext cx="104217" cy="1463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v</a:t>
                </a:r>
              </a:p>
            </p:txBody>
          </p:sp>
          <p:sp>
            <p:nvSpPr>
              <p:cNvPr id="5507" name="Rectangle: Rounded Corners 5506">
                <a:extLst>
                  <a:ext uri="{FF2B5EF4-FFF2-40B4-BE49-F238E27FC236}">
                    <a16:creationId xmlns:a16="http://schemas.microsoft.com/office/drawing/2014/main" id="{360BC0D8-7F7A-F4D9-EE65-3A6C6617FA7B}"/>
                  </a:ext>
                </a:extLst>
              </p:cNvPr>
              <p:cNvSpPr/>
              <p:nvPr/>
            </p:nvSpPr>
            <p:spPr>
              <a:xfrm rot="4080000">
                <a:off x="21465524" y="17765777"/>
                <a:ext cx="104217" cy="391303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8" name="Rectangle: Rounded Corners 5507">
                <a:extLst>
                  <a:ext uri="{FF2B5EF4-FFF2-40B4-BE49-F238E27FC236}">
                    <a16:creationId xmlns:a16="http://schemas.microsoft.com/office/drawing/2014/main" id="{AD5E1422-EAF6-3AFD-AB4B-2490A23B5928}"/>
                  </a:ext>
                </a:extLst>
              </p:cNvPr>
              <p:cNvSpPr/>
              <p:nvPr/>
            </p:nvSpPr>
            <p:spPr>
              <a:xfrm rot="-4080000">
                <a:off x="21013832" y="17516511"/>
                <a:ext cx="104217" cy="75690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9" name="Rectangle: Rounded Corners 5508">
                <a:extLst>
                  <a:ext uri="{FF2B5EF4-FFF2-40B4-BE49-F238E27FC236}">
                    <a16:creationId xmlns:a16="http://schemas.microsoft.com/office/drawing/2014/main" id="{E2C64652-8A7E-0BEF-4535-4DF1E114F627}"/>
                  </a:ext>
                </a:extLst>
              </p:cNvPr>
              <p:cNvSpPr/>
              <p:nvPr/>
            </p:nvSpPr>
            <p:spPr>
              <a:xfrm rot="4080000">
                <a:off x="21383559" y="17886545"/>
                <a:ext cx="104217" cy="2138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10" name="Rectangle: Rounded Corners 5509">
                <a:extLst>
                  <a:ext uri="{FF2B5EF4-FFF2-40B4-BE49-F238E27FC236}">
                    <a16:creationId xmlns:a16="http://schemas.microsoft.com/office/drawing/2014/main" id="{F6F0DF7D-66E5-3650-1649-BE3C0DDADD46}"/>
                  </a:ext>
                </a:extLst>
              </p:cNvPr>
              <p:cNvSpPr/>
              <p:nvPr/>
            </p:nvSpPr>
            <p:spPr>
              <a:xfrm rot="-4080000">
                <a:off x="21296701" y="17935436"/>
                <a:ext cx="104217" cy="1463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5557" name="TextBox 5556">
            <a:extLst>
              <a:ext uri="{FF2B5EF4-FFF2-40B4-BE49-F238E27FC236}">
                <a16:creationId xmlns:a16="http://schemas.microsoft.com/office/drawing/2014/main" id="{54C73308-BDEA-822E-90DB-2C9D4F688E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5558" name="TextBox 5557">
            <a:extLst>
              <a:ext uri="{FF2B5EF4-FFF2-40B4-BE49-F238E27FC236}">
                <a16:creationId xmlns:a16="http://schemas.microsoft.com/office/drawing/2014/main" id="{C8163A88-D7B3-ABC4-E8F8-67FF5784D6AA}"/>
              </a:ext>
            </a:extLst>
          </p:cNvPr>
          <p:cNvSpPr txBox="1"/>
          <p:nvPr/>
        </p:nvSpPr>
        <p:spPr>
          <a:xfrm>
            <a:off x="18959550" y="2490212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5559" name="Group 5558">
            <a:extLst>
              <a:ext uri="{FF2B5EF4-FFF2-40B4-BE49-F238E27FC236}">
                <a16:creationId xmlns:a16="http://schemas.microsoft.com/office/drawing/2014/main" id="{AE51D7A6-516F-516B-4C88-7D58C521ED6A}"/>
              </a:ext>
            </a:extLst>
          </p:cNvPr>
          <p:cNvGrpSpPr/>
          <p:nvPr/>
        </p:nvGrpSpPr>
        <p:grpSpPr>
          <a:xfrm>
            <a:off x="18385963" y="8843201"/>
            <a:ext cx="5681505" cy="3879086"/>
            <a:chOff x="18385963" y="11727735"/>
            <a:chExt cx="5681505" cy="3879086"/>
          </a:xfrm>
        </p:grpSpPr>
        <p:grpSp>
          <p:nvGrpSpPr>
            <p:cNvPr id="5560" name="Group 5559">
              <a:extLst>
                <a:ext uri="{FF2B5EF4-FFF2-40B4-BE49-F238E27FC236}">
                  <a16:creationId xmlns:a16="http://schemas.microsoft.com/office/drawing/2014/main" id="{96495F96-CEC6-9031-A2D9-0FD024409CC0}"/>
                </a:ext>
              </a:extLst>
            </p:cNvPr>
            <p:cNvGrpSpPr/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5562" name="Rectangle: Rounded Corners 5561">
                <a:extLst>
                  <a:ext uri="{FF2B5EF4-FFF2-40B4-BE49-F238E27FC236}">
                    <a16:creationId xmlns:a16="http://schemas.microsoft.com/office/drawing/2014/main" id="{9934EE98-480A-9815-2223-3B121834536C}"/>
                  </a:ext>
                </a:extLst>
              </p:cNvPr>
              <p:cNvSpPr/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63" name="Rectangle: Rounded Corners 5562">
                <a:extLst>
                  <a:ext uri="{FF2B5EF4-FFF2-40B4-BE49-F238E27FC236}">
                    <a16:creationId xmlns:a16="http://schemas.microsoft.com/office/drawing/2014/main" id="{5946AC85-7C09-2893-25B9-C221E92F4B19}"/>
                  </a:ext>
                </a:extLst>
              </p:cNvPr>
              <p:cNvSpPr/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64" name="Rectangle: Rounded Corners 5563">
                <a:extLst>
                  <a:ext uri="{FF2B5EF4-FFF2-40B4-BE49-F238E27FC236}">
                    <a16:creationId xmlns:a16="http://schemas.microsoft.com/office/drawing/2014/main" id="{B6828787-030E-05B8-049F-6DE948555883}"/>
                  </a:ext>
                </a:extLst>
              </p:cNvPr>
              <p:cNvSpPr/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65" name="Rectangle: Rounded Corners 5564">
                <a:extLst>
                  <a:ext uri="{FF2B5EF4-FFF2-40B4-BE49-F238E27FC236}">
                    <a16:creationId xmlns:a16="http://schemas.microsoft.com/office/drawing/2014/main" id="{7D865188-B77C-6FFB-4196-BD4B7653CD90}"/>
                  </a:ext>
                </a:extLst>
              </p:cNvPr>
              <p:cNvSpPr/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66" name="Rectangle: Rounded Corners 5565">
                <a:extLst>
                  <a:ext uri="{FF2B5EF4-FFF2-40B4-BE49-F238E27FC236}">
                    <a16:creationId xmlns:a16="http://schemas.microsoft.com/office/drawing/2014/main" id="{73ECC342-2206-1DDA-2997-9C62A7F1B6F6}"/>
                  </a:ext>
                </a:extLst>
              </p:cNvPr>
              <p:cNvSpPr/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67" name="Rectangle: Rounded Corners 5566">
                <a:extLst>
                  <a:ext uri="{FF2B5EF4-FFF2-40B4-BE49-F238E27FC236}">
                    <a16:creationId xmlns:a16="http://schemas.microsoft.com/office/drawing/2014/main" id="{678D995C-6CE6-4FE5-84C3-8529F4BE88B2}"/>
                  </a:ext>
                </a:extLst>
              </p:cNvPr>
              <p:cNvSpPr/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68" name="Rectangle: Rounded Corners 5567">
                <a:extLst>
                  <a:ext uri="{FF2B5EF4-FFF2-40B4-BE49-F238E27FC236}">
                    <a16:creationId xmlns:a16="http://schemas.microsoft.com/office/drawing/2014/main" id="{9C9F9E24-B9B6-3523-B928-54B980B85F6E}"/>
                  </a:ext>
                </a:extLst>
              </p:cNvPr>
              <p:cNvSpPr/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69" name="Freeform: Shape 5568">
                <a:extLst>
                  <a:ext uri="{FF2B5EF4-FFF2-40B4-BE49-F238E27FC236}">
                    <a16:creationId xmlns:a16="http://schemas.microsoft.com/office/drawing/2014/main" id="{BC352FB6-9CC5-7BE1-16B5-CE770DA332A3}"/>
                  </a:ext>
                </a:extLst>
              </p:cNvPr>
              <p:cNvSpPr/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70" name="Freeform: Shape 5569">
                <a:extLst>
                  <a:ext uri="{FF2B5EF4-FFF2-40B4-BE49-F238E27FC236}">
                    <a16:creationId xmlns:a16="http://schemas.microsoft.com/office/drawing/2014/main" id="{88A6DCBF-567F-72CB-7FC4-5C1E5233B42A}"/>
                  </a:ext>
                </a:extLst>
              </p:cNvPr>
              <p:cNvSpPr/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571" name="Group 5570">
                <a:extLst>
                  <a:ext uri="{FF2B5EF4-FFF2-40B4-BE49-F238E27FC236}">
                    <a16:creationId xmlns:a16="http://schemas.microsoft.com/office/drawing/2014/main" id="{F28DF1A7-5E33-804C-07C8-FD368C5531F6}"/>
                  </a:ext>
                </a:extLst>
              </p:cNvPr>
              <p:cNvGrpSpPr/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5594" name="Freeform: Shape 5593">
                  <a:extLst>
                    <a:ext uri="{FF2B5EF4-FFF2-40B4-BE49-F238E27FC236}">
                      <a16:creationId xmlns:a16="http://schemas.microsoft.com/office/drawing/2014/main" id="{443B2E5B-452C-7633-8D0B-A7B8DFCE5A7F}"/>
                    </a:ext>
                  </a:extLst>
                </p:cNvPr>
                <p:cNvSpPr/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95" name="Freeform: Shape 5594">
                  <a:extLst>
                    <a:ext uri="{FF2B5EF4-FFF2-40B4-BE49-F238E27FC236}">
                      <a16:creationId xmlns:a16="http://schemas.microsoft.com/office/drawing/2014/main" id="{BFD99094-381E-9C2E-F972-4975A6E2D7B9}"/>
                    </a:ext>
                  </a:extLst>
                </p:cNvPr>
                <p:cNvSpPr/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572" name="Group 5571">
                <a:extLst>
                  <a:ext uri="{FF2B5EF4-FFF2-40B4-BE49-F238E27FC236}">
                    <a16:creationId xmlns:a16="http://schemas.microsoft.com/office/drawing/2014/main" id="{BD972D98-517F-1D4A-2A01-FE058AC40533}"/>
                  </a:ext>
                </a:extLst>
              </p:cNvPr>
              <p:cNvGrpSpPr/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5592" name="Freeform: Shape 5591">
                  <a:extLst>
                    <a:ext uri="{FF2B5EF4-FFF2-40B4-BE49-F238E27FC236}">
                      <a16:creationId xmlns:a16="http://schemas.microsoft.com/office/drawing/2014/main" id="{B5A42A13-F0F3-8498-D748-E739D8B3158D}"/>
                    </a:ext>
                  </a:extLst>
                </p:cNvPr>
                <p:cNvSpPr/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93" name="Freeform: Shape 5592">
                  <a:extLst>
                    <a:ext uri="{FF2B5EF4-FFF2-40B4-BE49-F238E27FC236}">
                      <a16:creationId xmlns:a16="http://schemas.microsoft.com/office/drawing/2014/main" id="{F081BB54-1B38-3D06-0324-63D820960927}"/>
                    </a:ext>
                  </a:extLst>
                </p:cNvPr>
                <p:cNvSpPr/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573" name="Group 5572">
                <a:extLst>
                  <a:ext uri="{FF2B5EF4-FFF2-40B4-BE49-F238E27FC236}">
                    <a16:creationId xmlns:a16="http://schemas.microsoft.com/office/drawing/2014/main" id="{F1369462-7334-8780-BC6D-FD1EE68F9404}"/>
                  </a:ext>
                </a:extLst>
              </p:cNvPr>
              <p:cNvGrpSpPr/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5590" name="Freeform: Shape 5589">
                  <a:extLst>
                    <a:ext uri="{FF2B5EF4-FFF2-40B4-BE49-F238E27FC236}">
                      <a16:creationId xmlns:a16="http://schemas.microsoft.com/office/drawing/2014/main" id="{2AE70320-44A9-0158-874B-74AE125BF4F2}"/>
                    </a:ext>
                  </a:extLst>
                </p:cNvPr>
                <p:cNvSpPr/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91" name="Freeform: Shape 5590">
                  <a:extLst>
                    <a:ext uri="{FF2B5EF4-FFF2-40B4-BE49-F238E27FC236}">
                      <a16:creationId xmlns:a16="http://schemas.microsoft.com/office/drawing/2014/main" id="{84B8FF3B-CAB0-15F1-F041-ADB9AAE6FEAA}"/>
                    </a:ext>
                  </a:extLst>
                </p:cNvPr>
                <p:cNvSpPr/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574" name="Freeform: Shape 5573">
                <a:extLst>
                  <a:ext uri="{FF2B5EF4-FFF2-40B4-BE49-F238E27FC236}">
                    <a16:creationId xmlns:a16="http://schemas.microsoft.com/office/drawing/2014/main" id="{BC4097DA-55E7-BBB4-1AAC-C71353C115AD}"/>
                  </a:ext>
                </a:extLst>
              </p:cNvPr>
              <p:cNvSpPr/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575" name="Group 5574">
                <a:extLst>
                  <a:ext uri="{FF2B5EF4-FFF2-40B4-BE49-F238E27FC236}">
                    <a16:creationId xmlns:a16="http://schemas.microsoft.com/office/drawing/2014/main" id="{964CA396-F416-8F26-CC15-8823AC8EED65}"/>
                  </a:ext>
                </a:extLst>
              </p:cNvPr>
              <p:cNvGrpSpPr/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5588" name="Freeform: Shape 5587">
                  <a:extLst>
                    <a:ext uri="{FF2B5EF4-FFF2-40B4-BE49-F238E27FC236}">
                      <a16:creationId xmlns:a16="http://schemas.microsoft.com/office/drawing/2014/main" id="{7115C02E-B67A-FE00-00F9-2C628645F602}"/>
                    </a:ext>
                  </a:extLst>
                </p:cNvPr>
                <p:cNvSpPr/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89" name="Freeform: Shape 5588">
                  <a:extLst>
                    <a:ext uri="{FF2B5EF4-FFF2-40B4-BE49-F238E27FC236}">
                      <a16:creationId xmlns:a16="http://schemas.microsoft.com/office/drawing/2014/main" id="{8BD2EDCB-8AB1-6B8A-88BC-4E54C31EED98}"/>
                    </a:ext>
                  </a:extLst>
                </p:cNvPr>
                <p:cNvSpPr/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576" name="Freeform: Shape 5575">
                <a:extLst>
                  <a:ext uri="{FF2B5EF4-FFF2-40B4-BE49-F238E27FC236}">
                    <a16:creationId xmlns:a16="http://schemas.microsoft.com/office/drawing/2014/main" id="{2683CD69-9136-F1C7-7F65-6EF3B403E030}"/>
                  </a:ext>
                </a:extLst>
              </p:cNvPr>
              <p:cNvSpPr/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577" name="Group 5576">
                <a:extLst>
                  <a:ext uri="{FF2B5EF4-FFF2-40B4-BE49-F238E27FC236}">
                    <a16:creationId xmlns:a16="http://schemas.microsoft.com/office/drawing/2014/main" id="{43875641-08AB-E4EF-6C13-2683C1B8F292}"/>
                  </a:ext>
                </a:extLst>
              </p:cNvPr>
              <p:cNvGrpSpPr/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5585" name="Freeform: Shape 5584">
                  <a:extLst>
                    <a:ext uri="{FF2B5EF4-FFF2-40B4-BE49-F238E27FC236}">
                      <a16:creationId xmlns:a16="http://schemas.microsoft.com/office/drawing/2014/main" id="{8DD70027-DC4A-4CA3-5DB8-A2262E10A49B}"/>
                    </a:ext>
                  </a:extLst>
                </p:cNvPr>
                <p:cNvSpPr/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86" name="Freeform: Shape 5585">
                  <a:extLst>
                    <a:ext uri="{FF2B5EF4-FFF2-40B4-BE49-F238E27FC236}">
                      <a16:creationId xmlns:a16="http://schemas.microsoft.com/office/drawing/2014/main" id="{C70101BE-618A-ACB7-A428-B48EC0B32893}"/>
                    </a:ext>
                  </a:extLst>
                </p:cNvPr>
                <p:cNvSpPr/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87" name="Freeform: Shape 5586">
                  <a:extLst>
                    <a:ext uri="{FF2B5EF4-FFF2-40B4-BE49-F238E27FC236}">
                      <a16:creationId xmlns:a16="http://schemas.microsoft.com/office/drawing/2014/main" id="{71100586-6A87-ECB9-FCBE-01697ED743AC}"/>
                    </a:ext>
                  </a:extLst>
                </p:cNvPr>
                <p:cNvSpPr/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578" name="Freeform: Shape 5577">
                <a:extLst>
                  <a:ext uri="{FF2B5EF4-FFF2-40B4-BE49-F238E27FC236}">
                    <a16:creationId xmlns:a16="http://schemas.microsoft.com/office/drawing/2014/main" id="{D137CA38-7C3F-6D42-B8DD-7844E1027FAA}"/>
                  </a:ext>
                </a:extLst>
              </p:cNvPr>
              <p:cNvSpPr/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79" name="Freeform: Shape 5578">
                <a:extLst>
                  <a:ext uri="{FF2B5EF4-FFF2-40B4-BE49-F238E27FC236}">
                    <a16:creationId xmlns:a16="http://schemas.microsoft.com/office/drawing/2014/main" id="{684187DC-79FD-F2E8-F825-C934AE17DA51}"/>
                  </a:ext>
                </a:extLst>
              </p:cNvPr>
              <p:cNvSpPr/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580" name="Group 5579">
                <a:extLst>
                  <a:ext uri="{FF2B5EF4-FFF2-40B4-BE49-F238E27FC236}">
                    <a16:creationId xmlns:a16="http://schemas.microsoft.com/office/drawing/2014/main" id="{5AD17AD5-4D7E-95CC-9DC8-60823660845D}"/>
                  </a:ext>
                </a:extLst>
              </p:cNvPr>
              <p:cNvGrpSpPr/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5583" name="Freeform: Shape 5582">
                  <a:extLst>
                    <a:ext uri="{FF2B5EF4-FFF2-40B4-BE49-F238E27FC236}">
                      <a16:creationId xmlns:a16="http://schemas.microsoft.com/office/drawing/2014/main" id="{E245DFB5-90D1-E763-4AD0-79C2BAC32B13}"/>
                    </a:ext>
                  </a:extLst>
                </p:cNvPr>
                <p:cNvSpPr/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84" name="Freeform: Shape 5583">
                  <a:extLst>
                    <a:ext uri="{FF2B5EF4-FFF2-40B4-BE49-F238E27FC236}">
                      <a16:creationId xmlns:a16="http://schemas.microsoft.com/office/drawing/2014/main" id="{6AF36A0E-7118-4844-2379-9F1D4B55F7E1}"/>
                    </a:ext>
                  </a:extLst>
                </p:cNvPr>
                <p:cNvSpPr/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581" name="Freeform: Shape 5580">
                <a:extLst>
                  <a:ext uri="{FF2B5EF4-FFF2-40B4-BE49-F238E27FC236}">
                    <a16:creationId xmlns:a16="http://schemas.microsoft.com/office/drawing/2014/main" id="{84260323-9E25-7688-F02E-0EB5B06E0E6C}"/>
                  </a:ext>
                </a:extLst>
              </p:cNvPr>
              <p:cNvSpPr/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82" name="Freeform: Shape 5581">
                <a:extLst>
                  <a:ext uri="{FF2B5EF4-FFF2-40B4-BE49-F238E27FC236}">
                    <a16:creationId xmlns:a16="http://schemas.microsoft.com/office/drawing/2014/main" id="{ED2DC356-06CE-37C4-3F65-690F0777E015}"/>
                  </a:ext>
                </a:extLst>
              </p:cNvPr>
              <p:cNvSpPr/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5561" name="Picture 5560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DEE8EA2A-6AAF-A6D0-A5A9-2B21626EEBE9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5596" name="TextBox 5595">
            <a:extLst>
              <a:ext uri="{FF2B5EF4-FFF2-40B4-BE49-F238E27FC236}">
                <a16:creationId xmlns:a16="http://schemas.microsoft.com/office/drawing/2014/main" id="{BBA06299-CA08-FD58-120B-BD2D465A5771}"/>
              </a:ext>
            </a:extLst>
          </p:cNvPr>
          <p:cNvSpPr txBox="1"/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5597" name="TextBox 5596">
            <a:extLst>
              <a:ext uri="{FF2B5EF4-FFF2-40B4-BE49-F238E27FC236}">
                <a16:creationId xmlns:a16="http://schemas.microsoft.com/office/drawing/2014/main" id="{73DC4415-E1E1-CB83-622E-7E8F9A9F907F}"/>
              </a:ext>
            </a:extLst>
          </p:cNvPr>
          <p:cNvSpPr txBox="1"/>
          <p:nvPr/>
        </p:nvSpPr>
        <p:spPr>
          <a:xfrm>
            <a:off x="33662630" y="20502836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5598" name="TextBox 5597">
            <a:extLst>
              <a:ext uri="{FF2B5EF4-FFF2-40B4-BE49-F238E27FC236}">
                <a16:creationId xmlns:a16="http://schemas.microsoft.com/office/drawing/2014/main" id="{FA6FEF30-D23E-CACC-1FCD-3C5295733205}"/>
              </a:ext>
            </a:extLst>
          </p:cNvPr>
          <p:cNvSpPr txBox="1"/>
          <p:nvPr/>
        </p:nvSpPr>
        <p:spPr>
          <a:xfrm>
            <a:off x="1371111" y="20603007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5599" name="TextBox 5598">
            <a:extLst>
              <a:ext uri="{FF2B5EF4-FFF2-40B4-BE49-F238E27FC236}">
                <a16:creationId xmlns:a16="http://schemas.microsoft.com/office/drawing/2014/main" id="{88B163CE-DC64-0C36-C7C9-3C202ED10031}"/>
              </a:ext>
            </a:extLst>
          </p:cNvPr>
          <p:cNvSpPr txBox="1"/>
          <p:nvPr/>
        </p:nvSpPr>
        <p:spPr>
          <a:xfrm>
            <a:off x="32676368" y="15293184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5600" name="TextBox 5599">
            <a:extLst>
              <a:ext uri="{FF2B5EF4-FFF2-40B4-BE49-F238E27FC236}">
                <a16:creationId xmlns:a16="http://schemas.microsoft.com/office/drawing/2014/main" id="{DB72078A-C4BE-0799-B413-5AB715CE2B31}"/>
              </a:ext>
            </a:extLst>
          </p:cNvPr>
          <p:cNvSpPr txBox="1"/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5601" name="TextBox 5600">
            <a:extLst>
              <a:ext uri="{FF2B5EF4-FFF2-40B4-BE49-F238E27FC236}">
                <a16:creationId xmlns:a16="http://schemas.microsoft.com/office/drawing/2014/main" id="{636285E4-D6C4-79DC-C212-413D2DD209F9}"/>
              </a:ext>
            </a:extLst>
          </p:cNvPr>
          <p:cNvSpPr txBox="1"/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5602" name="TextBox 5601">
            <a:extLst>
              <a:ext uri="{FF2B5EF4-FFF2-40B4-BE49-F238E27FC236}">
                <a16:creationId xmlns:a16="http://schemas.microsoft.com/office/drawing/2014/main" id="{9E8E7B35-0BA7-5661-97AD-D91E73FEAF84}"/>
              </a:ext>
            </a:extLst>
          </p:cNvPr>
          <p:cNvSpPr txBox="1"/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5603" name="TextBox 5602">
            <a:extLst>
              <a:ext uri="{FF2B5EF4-FFF2-40B4-BE49-F238E27FC236}">
                <a16:creationId xmlns:a16="http://schemas.microsoft.com/office/drawing/2014/main" id="{ABA3174A-8F47-76F3-783B-419D733758ED}"/>
              </a:ext>
            </a:extLst>
          </p:cNvPr>
          <p:cNvSpPr txBox="1"/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5604" name="TextBox 5603">
            <a:extLst>
              <a:ext uri="{FF2B5EF4-FFF2-40B4-BE49-F238E27FC236}">
                <a16:creationId xmlns:a16="http://schemas.microsoft.com/office/drawing/2014/main" id="{2F091F97-133E-490E-24FA-FF98416CA63A}"/>
              </a:ext>
            </a:extLst>
          </p:cNvPr>
          <p:cNvSpPr txBox="1"/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5605" name="TextBox 5604">
            <a:extLst>
              <a:ext uri="{FF2B5EF4-FFF2-40B4-BE49-F238E27FC236}">
                <a16:creationId xmlns:a16="http://schemas.microsoft.com/office/drawing/2014/main" id="{81CE390D-4B9A-FD7F-DD42-06E35CCDEF5F}"/>
              </a:ext>
            </a:extLst>
          </p:cNvPr>
          <p:cNvSpPr txBox="1"/>
          <p:nvPr/>
        </p:nvSpPr>
        <p:spPr>
          <a:xfrm>
            <a:off x="2529542" y="6741386"/>
            <a:ext cx="4252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axons of an input neuron release neurotransmitter chemicals that are received by the dendrite. </a:t>
            </a:r>
          </a:p>
        </p:txBody>
      </p:sp>
      <p:sp>
        <p:nvSpPr>
          <p:cNvPr id="5606" name="TextBox 5605">
            <a:extLst>
              <a:ext uri="{FF2B5EF4-FFF2-40B4-BE49-F238E27FC236}">
                <a16:creationId xmlns:a16="http://schemas.microsoft.com/office/drawing/2014/main" id="{6834B4D4-05AD-31E5-2EC6-35588891EE97}"/>
              </a:ext>
            </a:extLst>
          </p:cNvPr>
          <p:cNvSpPr txBox="1"/>
          <p:nvPr/>
        </p:nvSpPr>
        <p:spPr>
          <a:xfrm>
            <a:off x="2529542" y="8704165"/>
            <a:ext cx="4252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5607" name="TextBox 5606">
            <a:extLst>
              <a:ext uri="{FF2B5EF4-FFF2-40B4-BE49-F238E27FC236}">
                <a16:creationId xmlns:a16="http://schemas.microsoft.com/office/drawing/2014/main" id="{926F4AA3-6181-1C2D-8926-973CD4665ABA}"/>
              </a:ext>
            </a:extLst>
          </p:cNvPr>
          <p:cNvSpPr txBox="1"/>
          <p:nvPr/>
        </p:nvSpPr>
        <p:spPr>
          <a:xfrm>
            <a:off x="2529060" y="11438239"/>
            <a:ext cx="42522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5608" name="Group 5607">
            <a:extLst>
              <a:ext uri="{FF2B5EF4-FFF2-40B4-BE49-F238E27FC236}">
                <a16:creationId xmlns:a16="http://schemas.microsoft.com/office/drawing/2014/main" id="{36B4A494-B0D7-46E0-8E09-C1B796FC0CCA}"/>
              </a:ext>
            </a:extLst>
          </p:cNvPr>
          <p:cNvGrpSpPr/>
          <p:nvPr/>
        </p:nvGrpSpPr>
        <p:grpSpPr>
          <a:xfrm>
            <a:off x="1918119" y="6864261"/>
            <a:ext cx="444408" cy="444408"/>
            <a:chOff x="1710814" y="4129550"/>
            <a:chExt cx="444408" cy="444408"/>
          </a:xfrm>
        </p:grpSpPr>
        <p:sp>
          <p:nvSpPr>
            <p:cNvPr id="5609" name="Oval 5608">
              <a:extLst>
                <a:ext uri="{FF2B5EF4-FFF2-40B4-BE49-F238E27FC236}">
                  <a16:creationId xmlns:a16="http://schemas.microsoft.com/office/drawing/2014/main" id="{F6BB48D8-9658-83DD-AB25-E3B558A5AD54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10" name="TextBox 5609">
              <a:extLst>
                <a:ext uri="{FF2B5EF4-FFF2-40B4-BE49-F238E27FC236}">
                  <a16:creationId xmlns:a16="http://schemas.microsoft.com/office/drawing/2014/main" id="{01EDF2CC-6E71-E99A-DE4A-0110C1186CEF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5611" name="Group 5610">
            <a:extLst>
              <a:ext uri="{FF2B5EF4-FFF2-40B4-BE49-F238E27FC236}">
                <a16:creationId xmlns:a16="http://schemas.microsoft.com/office/drawing/2014/main" id="{3A3DBA1B-ACC2-A7D2-0E53-E789E3420BC8}"/>
              </a:ext>
            </a:extLst>
          </p:cNvPr>
          <p:cNvGrpSpPr/>
          <p:nvPr/>
        </p:nvGrpSpPr>
        <p:grpSpPr>
          <a:xfrm>
            <a:off x="1918120" y="8794546"/>
            <a:ext cx="444408" cy="444408"/>
            <a:chOff x="1710814" y="4129550"/>
            <a:chExt cx="444408" cy="444408"/>
          </a:xfrm>
        </p:grpSpPr>
        <p:sp>
          <p:nvSpPr>
            <p:cNvPr id="5612" name="Oval 5611">
              <a:extLst>
                <a:ext uri="{FF2B5EF4-FFF2-40B4-BE49-F238E27FC236}">
                  <a16:creationId xmlns:a16="http://schemas.microsoft.com/office/drawing/2014/main" id="{BDB0BD0F-A6D8-D78E-1B3F-A92F87E09A04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13" name="TextBox 5612">
              <a:extLst>
                <a:ext uri="{FF2B5EF4-FFF2-40B4-BE49-F238E27FC236}">
                  <a16:creationId xmlns:a16="http://schemas.microsoft.com/office/drawing/2014/main" id="{0FE0DD98-234D-CE90-AABC-BC4FAC5A5D2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5614" name="Group 5613">
            <a:extLst>
              <a:ext uri="{FF2B5EF4-FFF2-40B4-BE49-F238E27FC236}">
                <a16:creationId xmlns:a16="http://schemas.microsoft.com/office/drawing/2014/main" id="{751B8F12-9679-806A-EA53-EFAD6D274EEE}"/>
              </a:ext>
            </a:extLst>
          </p:cNvPr>
          <p:cNvGrpSpPr/>
          <p:nvPr/>
        </p:nvGrpSpPr>
        <p:grpSpPr>
          <a:xfrm>
            <a:off x="1918119" y="11524392"/>
            <a:ext cx="444408" cy="444408"/>
            <a:chOff x="1710814" y="4129550"/>
            <a:chExt cx="444408" cy="444408"/>
          </a:xfrm>
        </p:grpSpPr>
        <p:sp>
          <p:nvSpPr>
            <p:cNvPr id="5615" name="Oval 5614">
              <a:extLst>
                <a:ext uri="{FF2B5EF4-FFF2-40B4-BE49-F238E27FC236}">
                  <a16:creationId xmlns:a16="http://schemas.microsoft.com/office/drawing/2014/main" id="{5596ABC7-1B42-9F5E-1924-686B28E3CAAA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16" name="TextBox 5615">
              <a:extLst>
                <a:ext uri="{FF2B5EF4-FFF2-40B4-BE49-F238E27FC236}">
                  <a16:creationId xmlns:a16="http://schemas.microsoft.com/office/drawing/2014/main" id="{3FDFC066-E30A-5543-AE69-6E186E56B0C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5617" name="TextBox 5616">
            <a:extLst>
              <a:ext uri="{FF2B5EF4-FFF2-40B4-BE49-F238E27FC236}">
                <a16:creationId xmlns:a16="http://schemas.microsoft.com/office/drawing/2014/main" id="{E8A5FA2C-5A53-FF8C-4CAD-3B16950120CC}"/>
              </a:ext>
            </a:extLst>
          </p:cNvPr>
          <p:cNvSpPr txBox="1"/>
          <p:nvPr/>
        </p:nvSpPr>
        <p:spPr>
          <a:xfrm>
            <a:off x="16673214" y="3125419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/>
          </a:p>
        </p:txBody>
      </p:sp>
      <p:grpSp>
        <p:nvGrpSpPr>
          <p:cNvPr id="5618" name="Group 5617">
            <a:extLst>
              <a:ext uri="{FF2B5EF4-FFF2-40B4-BE49-F238E27FC236}">
                <a16:creationId xmlns:a16="http://schemas.microsoft.com/office/drawing/2014/main" id="{B1503100-EFF6-5552-E1BA-8E70ECF56C5E}"/>
              </a:ext>
            </a:extLst>
          </p:cNvPr>
          <p:cNvGrpSpPr/>
          <p:nvPr/>
        </p:nvGrpSpPr>
        <p:grpSpPr>
          <a:xfrm>
            <a:off x="32664871" y="22833140"/>
            <a:ext cx="444408" cy="444408"/>
            <a:chOff x="1710814" y="4129550"/>
            <a:chExt cx="444408" cy="444408"/>
          </a:xfrm>
        </p:grpSpPr>
        <p:sp>
          <p:nvSpPr>
            <p:cNvPr id="5619" name="Oval 5618">
              <a:extLst>
                <a:ext uri="{FF2B5EF4-FFF2-40B4-BE49-F238E27FC236}">
                  <a16:creationId xmlns:a16="http://schemas.microsoft.com/office/drawing/2014/main" id="{0902CCD8-8E88-512C-0E06-81EFD66A397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20" name="TextBox 5619">
              <a:extLst>
                <a:ext uri="{FF2B5EF4-FFF2-40B4-BE49-F238E27FC236}">
                  <a16:creationId xmlns:a16="http://schemas.microsoft.com/office/drawing/2014/main" id="{9F0A1139-A0E5-97E7-3D3B-62969B2AD944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5621" name="TextBox 5620">
            <a:extLst>
              <a:ext uri="{FF2B5EF4-FFF2-40B4-BE49-F238E27FC236}">
                <a16:creationId xmlns:a16="http://schemas.microsoft.com/office/drawing/2014/main" id="{8E0A91E2-899F-0EC0-7F07-08D56736E67C}"/>
              </a:ext>
            </a:extLst>
          </p:cNvPr>
          <p:cNvSpPr txBox="1"/>
          <p:nvPr/>
        </p:nvSpPr>
        <p:spPr>
          <a:xfrm>
            <a:off x="32490940" y="21863356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22" name="TextBox 5621">
                <a:extLst>
                  <a:ext uri="{FF2B5EF4-FFF2-40B4-BE49-F238E27FC236}">
                    <a16:creationId xmlns:a16="http://schemas.microsoft.com/office/drawing/2014/main" id="{9CA7FBD7-31B2-2DE8-6C5F-8A9548278232}"/>
                  </a:ext>
                </a:extLst>
              </p:cNvPr>
              <p:cNvSpPr txBox="1"/>
              <p:nvPr/>
            </p:nvSpPr>
            <p:spPr>
              <a:xfrm>
                <a:off x="33378646" y="22751498"/>
                <a:ext cx="756194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Compute the error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𝐸</m:t>
                    </m:r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)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 by determining how far the output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𝑦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) is from the actual target value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𝑌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).</a:t>
                </a:r>
              </a:p>
            </p:txBody>
          </p:sp>
        </mc:Choice>
        <mc:Fallback>
          <p:sp>
            <p:nvSpPr>
              <p:cNvPr id="5622" name="TextBox 5621">
                <a:extLst>
                  <a:ext uri="{FF2B5EF4-FFF2-40B4-BE49-F238E27FC236}">
                    <a16:creationId xmlns:a16="http://schemas.microsoft.com/office/drawing/2014/main" id="{9CA7FBD7-31B2-2DE8-6C5F-8A9548278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6" y="22751498"/>
                <a:ext cx="7561943" cy="707886"/>
              </a:xfrm>
              <a:prstGeom prst="rect">
                <a:avLst/>
              </a:prstGeom>
              <a:blipFill>
                <a:blip r:embed="rId6"/>
                <a:stretch>
                  <a:fillRect l="-806" t="-3448" b="-155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23" name="TextBox 5622">
            <a:extLst>
              <a:ext uri="{FF2B5EF4-FFF2-40B4-BE49-F238E27FC236}">
                <a16:creationId xmlns:a16="http://schemas.microsoft.com/office/drawing/2014/main" id="{62834F32-3CA4-E871-880C-8C79357BE671}"/>
              </a:ext>
            </a:extLst>
          </p:cNvPr>
          <p:cNvSpPr txBox="1"/>
          <p:nvPr/>
        </p:nvSpPr>
        <p:spPr>
          <a:xfrm>
            <a:off x="33378645" y="24360786"/>
            <a:ext cx="7561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or bias should be adjusted to reduce the error and move the output closer to the target.</a:t>
            </a:r>
          </a:p>
        </p:txBody>
      </p:sp>
      <p:grpSp>
        <p:nvGrpSpPr>
          <p:cNvPr id="5624" name="Group 5623">
            <a:extLst>
              <a:ext uri="{FF2B5EF4-FFF2-40B4-BE49-F238E27FC236}">
                <a16:creationId xmlns:a16="http://schemas.microsoft.com/office/drawing/2014/main" id="{87949033-A545-949A-9E35-68062D110AC6}"/>
              </a:ext>
            </a:extLst>
          </p:cNvPr>
          <p:cNvGrpSpPr/>
          <p:nvPr/>
        </p:nvGrpSpPr>
        <p:grpSpPr>
          <a:xfrm>
            <a:off x="32661196" y="24429027"/>
            <a:ext cx="444408" cy="444408"/>
            <a:chOff x="1710814" y="4129550"/>
            <a:chExt cx="444408" cy="444408"/>
          </a:xfrm>
        </p:grpSpPr>
        <p:sp>
          <p:nvSpPr>
            <p:cNvPr id="5625" name="Oval 5624">
              <a:extLst>
                <a:ext uri="{FF2B5EF4-FFF2-40B4-BE49-F238E27FC236}">
                  <a16:creationId xmlns:a16="http://schemas.microsoft.com/office/drawing/2014/main" id="{8B3CFC2D-CEDF-118A-F0D6-26E96F5B208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26" name="TextBox 5625">
              <a:extLst>
                <a:ext uri="{FF2B5EF4-FFF2-40B4-BE49-F238E27FC236}">
                  <a16:creationId xmlns:a16="http://schemas.microsoft.com/office/drawing/2014/main" id="{171FDCE4-9363-F52F-8FBA-231474A289A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5627" name="Group 5626">
            <a:extLst>
              <a:ext uri="{FF2B5EF4-FFF2-40B4-BE49-F238E27FC236}">
                <a16:creationId xmlns:a16="http://schemas.microsoft.com/office/drawing/2014/main" id="{4D3890D7-D8A1-9C76-F101-E25ACC43819E}"/>
              </a:ext>
            </a:extLst>
          </p:cNvPr>
          <p:cNvGrpSpPr/>
          <p:nvPr/>
        </p:nvGrpSpPr>
        <p:grpSpPr>
          <a:xfrm>
            <a:off x="32664870" y="27683123"/>
            <a:ext cx="444408" cy="444408"/>
            <a:chOff x="1710814" y="4129550"/>
            <a:chExt cx="444408" cy="444408"/>
          </a:xfrm>
        </p:grpSpPr>
        <p:sp>
          <p:nvSpPr>
            <p:cNvPr id="5628" name="Oval 5627">
              <a:extLst>
                <a:ext uri="{FF2B5EF4-FFF2-40B4-BE49-F238E27FC236}">
                  <a16:creationId xmlns:a16="http://schemas.microsoft.com/office/drawing/2014/main" id="{15E68AF3-2164-BFDF-613F-34CB4803D5C0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29" name="TextBox 5628">
              <a:extLst>
                <a:ext uri="{FF2B5EF4-FFF2-40B4-BE49-F238E27FC236}">
                  <a16:creationId xmlns:a16="http://schemas.microsoft.com/office/drawing/2014/main" id="{A8E0C6A7-EA82-386C-9B56-5BD0073CB5E5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630" name="TextBox 5629">
            <a:extLst>
              <a:ext uri="{FF2B5EF4-FFF2-40B4-BE49-F238E27FC236}">
                <a16:creationId xmlns:a16="http://schemas.microsoft.com/office/drawing/2014/main" id="{815D2A64-4C9E-E22B-0F0E-234E85F41CD8}"/>
              </a:ext>
            </a:extLst>
          </p:cNvPr>
          <p:cNvSpPr txBox="1"/>
          <p:nvPr/>
        </p:nvSpPr>
        <p:spPr>
          <a:xfrm>
            <a:off x="33378643" y="27634950"/>
            <a:ext cx="7561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Repeatedly adjust the weights and biases over many iterations to gradually reduce the model’s error.</a:t>
            </a:r>
          </a:p>
        </p:txBody>
      </p:sp>
      <p:sp>
        <p:nvSpPr>
          <p:cNvPr id="5631" name="TextBox 5630">
            <a:extLst>
              <a:ext uri="{FF2B5EF4-FFF2-40B4-BE49-F238E27FC236}">
                <a16:creationId xmlns:a16="http://schemas.microsoft.com/office/drawing/2014/main" id="{90FE7FE5-DE96-7FF9-13E1-F4844692F288}"/>
              </a:ext>
            </a:extLst>
          </p:cNvPr>
          <p:cNvSpPr txBox="1"/>
          <p:nvPr/>
        </p:nvSpPr>
        <p:spPr>
          <a:xfrm>
            <a:off x="32490940" y="28617987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grpSp>
        <p:nvGrpSpPr>
          <p:cNvPr id="5632" name="Group 5631">
            <a:extLst>
              <a:ext uri="{FF2B5EF4-FFF2-40B4-BE49-F238E27FC236}">
                <a16:creationId xmlns:a16="http://schemas.microsoft.com/office/drawing/2014/main" id="{97D67DB1-DE0A-2A78-2EBA-3B9263A9D4E9}"/>
              </a:ext>
            </a:extLst>
          </p:cNvPr>
          <p:cNvGrpSpPr/>
          <p:nvPr/>
        </p:nvGrpSpPr>
        <p:grpSpPr>
          <a:xfrm>
            <a:off x="33495078" y="7210388"/>
            <a:ext cx="444408" cy="444408"/>
            <a:chOff x="1710814" y="4129550"/>
            <a:chExt cx="444408" cy="444408"/>
          </a:xfrm>
        </p:grpSpPr>
        <p:sp>
          <p:nvSpPr>
            <p:cNvPr id="5633" name="Oval 5632">
              <a:extLst>
                <a:ext uri="{FF2B5EF4-FFF2-40B4-BE49-F238E27FC236}">
                  <a16:creationId xmlns:a16="http://schemas.microsoft.com/office/drawing/2014/main" id="{3508F776-58F2-2B31-3FC0-3F4B8F34172A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4" name="TextBox 5633">
              <a:extLst>
                <a:ext uri="{FF2B5EF4-FFF2-40B4-BE49-F238E27FC236}">
                  <a16:creationId xmlns:a16="http://schemas.microsoft.com/office/drawing/2014/main" id="{38CF6307-70FB-4601-E5F9-88570A81196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35" name="TextBox 5634">
                <a:extLst>
                  <a:ext uri="{FF2B5EF4-FFF2-40B4-BE49-F238E27FC236}">
                    <a16:creationId xmlns:a16="http://schemas.microsoft.com/office/drawing/2014/main" id="{857F045F-BEAC-8483-90AD-DA0119F0EAD4}"/>
                  </a:ext>
                </a:extLst>
              </p:cNvPr>
              <p:cNvSpPr txBox="1"/>
              <p:nvPr/>
            </p:nvSpPr>
            <p:spPr>
              <a:xfrm>
                <a:off x="34221988" y="7147418"/>
                <a:ext cx="676521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perceptron mimics a single biological neuron, receiving inputs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that represent other neuron’s excitement levels.</a:t>
                </a:r>
              </a:p>
            </p:txBody>
          </p:sp>
        </mc:Choice>
        <mc:Fallback>
          <p:sp>
            <p:nvSpPr>
              <p:cNvPr id="5635" name="TextBox 5634">
                <a:extLst>
                  <a:ext uri="{FF2B5EF4-FFF2-40B4-BE49-F238E27FC236}">
                    <a16:creationId xmlns:a16="http://schemas.microsoft.com/office/drawing/2014/main" id="{857F045F-BEAC-8483-90AD-DA0119F0E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8" y="7147418"/>
                <a:ext cx="6765211" cy="707886"/>
              </a:xfrm>
              <a:prstGeom prst="rect">
                <a:avLst/>
              </a:prstGeom>
              <a:blipFill>
                <a:blip r:embed="rId7"/>
                <a:stretch>
                  <a:fillRect l="-991" t="-3419" r="-1712" b="-145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36" name="Group 5635">
            <a:extLst>
              <a:ext uri="{FF2B5EF4-FFF2-40B4-BE49-F238E27FC236}">
                <a16:creationId xmlns:a16="http://schemas.microsoft.com/office/drawing/2014/main" id="{5F42405C-91F3-5E2A-4E8B-3BB43FAB9C81}"/>
              </a:ext>
            </a:extLst>
          </p:cNvPr>
          <p:cNvGrpSpPr/>
          <p:nvPr/>
        </p:nvGrpSpPr>
        <p:grpSpPr>
          <a:xfrm>
            <a:off x="33477869" y="8431652"/>
            <a:ext cx="444408" cy="444408"/>
            <a:chOff x="1710814" y="4129550"/>
            <a:chExt cx="444408" cy="444408"/>
          </a:xfrm>
        </p:grpSpPr>
        <p:sp>
          <p:nvSpPr>
            <p:cNvPr id="5637" name="Oval 5636">
              <a:extLst>
                <a:ext uri="{FF2B5EF4-FFF2-40B4-BE49-F238E27FC236}">
                  <a16:creationId xmlns:a16="http://schemas.microsoft.com/office/drawing/2014/main" id="{83AEBD31-35D4-3154-CEEA-3EFBE7379404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8" name="TextBox 5637">
              <a:extLst>
                <a:ext uri="{FF2B5EF4-FFF2-40B4-BE49-F238E27FC236}">
                  <a16:creationId xmlns:a16="http://schemas.microsoft.com/office/drawing/2014/main" id="{A2161004-CC50-4BF2-30BF-AD736A655BA3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39" name="TextBox 5638">
                <a:extLst>
                  <a:ext uri="{FF2B5EF4-FFF2-40B4-BE49-F238E27FC236}">
                    <a16:creationId xmlns:a16="http://schemas.microsoft.com/office/drawing/2014/main" id="{01F6D685-6BCD-B88A-A574-7CDBBD9F56DD}"/>
                  </a:ext>
                </a:extLst>
              </p:cNvPr>
              <p:cNvSpPr txBox="1"/>
              <p:nvPr/>
            </p:nvSpPr>
            <p:spPr>
              <a:xfrm>
                <a:off x="34221989" y="8374124"/>
                <a:ext cx="676521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strength of each input connection is represented by a weight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), where positive values are excitatory, and negative values are inhibitory.</a:t>
                </a:r>
              </a:p>
            </p:txBody>
          </p:sp>
        </mc:Choice>
        <mc:Fallback>
          <p:sp>
            <p:nvSpPr>
              <p:cNvPr id="5639" name="TextBox 5638">
                <a:extLst>
                  <a:ext uri="{FF2B5EF4-FFF2-40B4-BE49-F238E27FC236}">
                    <a16:creationId xmlns:a16="http://schemas.microsoft.com/office/drawing/2014/main" id="{01F6D685-6BCD-B88A-A574-7CDBBD9F5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9" y="8374124"/>
                <a:ext cx="6765210" cy="1015663"/>
              </a:xfrm>
              <a:prstGeom prst="rect">
                <a:avLst/>
              </a:prstGeom>
              <a:blipFill>
                <a:blip r:embed="rId8"/>
                <a:stretch>
                  <a:fillRect l="-991" t="-3012" b="-10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40" name="Group 5639">
            <a:extLst>
              <a:ext uri="{FF2B5EF4-FFF2-40B4-BE49-F238E27FC236}">
                <a16:creationId xmlns:a16="http://schemas.microsoft.com/office/drawing/2014/main" id="{61122223-61C2-7D92-25CB-6AC939C62C9D}"/>
              </a:ext>
            </a:extLst>
          </p:cNvPr>
          <p:cNvGrpSpPr/>
          <p:nvPr/>
        </p:nvGrpSpPr>
        <p:grpSpPr>
          <a:xfrm>
            <a:off x="33476923" y="9871058"/>
            <a:ext cx="444408" cy="444408"/>
            <a:chOff x="1710814" y="4129550"/>
            <a:chExt cx="444408" cy="444408"/>
          </a:xfrm>
        </p:grpSpPr>
        <p:sp>
          <p:nvSpPr>
            <p:cNvPr id="5641" name="Oval 5640">
              <a:extLst>
                <a:ext uri="{FF2B5EF4-FFF2-40B4-BE49-F238E27FC236}">
                  <a16:creationId xmlns:a16="http://schemas.microsoft.com/office/drawing/2014/main" id="{8F455F97-984A-C37A-6CF1-70F3A76C7A4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42" name="TextBox 5641">
              <a:extLst>
                <a:ext uri="{FF2B5EF4-FFF2-40B4-BE49-F238E27FC236}">
                  <a16:creationId xmlns:a16="http://schemas.microsoft.com/office/drawing/2014/main" id="{659141CE-D323-8527-E951-0E0EC4DF6349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43" name="TextBox 5642">
                <a:extLst>
                  <a:ext uri="{FF2B5EF4-FFF2-40B4-BE49-F238E27FC236}">
                    <a16:creationId xmlns:a16="http://schemas.microsoft.com/office/drawing/2014/main" id="{5D2479DE-108A-ABB5-D1FF-FFEEA49A3C63}"/>
                  </a:ext>
                </a:extLst>
              </p:cNvPr>
              <p:cNvSpPr txBox="1"/>
              <p:nvPr/>
            </p:nvSpPr>
            <p:spPr>
              <a:xfrm>
                <a:off x="34221989" y="9796367"/>
                <a:ext cx="676521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Each input is multiplied by its weight, and the results are summed to determine the perceptron’s activation state. A bias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 panose="02000000000000000000" pitchFamily="2" charset="0"/>
                      </a:rPr>
                      <m:t>𝑏</m:t>
                    </m:r>
                  </m:oMath>
                </a14:m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is added, acting as an activation threshold.</a:t>
                </a:r>
              </a:p>
            </p:txBody>
          </p:sp>
        </mc:Choice>
        <mc:Fallback>
          <p:sp>
            <p:nvSpPr>
              <p:cNvPr id="5643" name="TextBox 5642">
                <a:extLst>
                  <a:ext uri="{FF2B5EF4-FFF2-40B4-BE49-F238E27FC236}">
                    <a16:creationId xmlns:a16="http://schemas.microsoft.com/office/drawing/2014/main" id="{5D2479DE-108A-ABB5-D1FF-FFEEA49A3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9" y="9796367"/>
                <a:ext cx="6765210" cy="1015663"/>
              </a:xfrm>
              <a:prstGeom prst="rect">
                <a:avLst/>
              </a:prstGeom>
              <a:blipFill>
                <a:blip r:embed="rId9"/>
                <a:stretch>
                  <a:fillRect l="-991" t="-2395" b="-10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44" name="Group 5643">
            <a:extLst>
              <a:ext uri="{FF2B5EF4-FFF2-40B4-BE49-F238E27FC236}">
                <a16:creationId xmlns:a16="http://schemas.microsoft.com/office/drawing/2014/main" id="{6230CD7A-9522-AE98-B4C7-B6DB740367D3}"/>
              </a:ext>
            </a:extLst>
          </p:cNvPr>
          <p:cNvGrpSpPr/>
          <p:nvPr/>
        </p:nvGrpSpPr>
        <p:grpSpPr>
          <a:xfrm>
            <a:off x="33477577" y="11284999"/>
            <a:ext cx="444408" cy="444408"/>
            <a:chOff x="1710814" y="4129550"/>
            <a:chExt cx="444408" cy="444408"/>
          </a:xfrm>
        </p:grpSpPr>
        <p:sp>
          <p:nvSpPr>
            <p:cNvPr id="5645" name="Oval 5644">
              <a:extLst>
                <a:ext uri="{FF2B5EF4-FFF2-40B4-BE49-F238E27FC236}">
                  <a16:creationId xmlns:a16="http://schemas.microsoft.com/office/drawing/2014/main" id="{8B07A3EE-04B7-A3E3-2BE3-8FAEBA389F58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46" name="TextBox 5645">
              <a:extLst>
                <a:ext uri="{FF2B5EF4-FFF2-40B4-BE49-F238E27FC236}">
                  <a16:creationId xmlns:a16="http://schemas.microsoft.com/office/drawing/2014/main" id="{BCAEFD04-6548-EFBA-6DEF-FEB809AA772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47" name="TextBox 5646">
                <a:extLst>
                  <a:ext uri="{FF2B5EF4-FFF2-40B4-BE49-F238E27FC236}">
                    <a16:creationId xmlns:a16="http://schemas.microsoft.com/office/drawing/2014/main" id="{44FDD969-2577-3E44-34C3-B430F19B19DF}"/>
                  </a:ext>
                </a:extLst>
              </p:cNvPr>
              <p:cNvSpPr txBox="1"/>
              <p:nvPr/>
            </p:nvSpPr>
            <p:spPr>
              <a:xfrm>
                <a:off x="34221988" y="11232556"/>
                <a:ext cx="676520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final activation value is passed through an activation function (</a:t>
                </a:r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which is a mathematical rule that decides whether a neuron should “fire” or not.</a:t>
                </a:r>
              </a:p>
            </p:txBody>
          </p:sp>
        </mc:Choice>
        <mc:Fallback>
          <p:sp>
            <p:nvSpPr>
              <p:cNvPr id="5647" name="TextBox 5646">
                <a:extLst>
                  <a:ext uri="{FF2B5EF4-FFF2-40B4-BE49-F238E27FC236}">
                    <a16:creationId xmlns:a16="http://schemas.microsoft.com/office/drawing/2014/main" id="{44FDD969-2577-3E44-34C3-B430F19B1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8" y="11232556"/>
                <a:ext cx="6765209" cy="1015663"/>
              </a:xfrm>
              <a:prstGeom prst="rect">
                <a:avLst/>
              </a:prstGeom>
              <a:blipFill>
                <a:blip r:embed="rId10"/>
                <a:stretch>
                  <a:fillRect l="-991" t="-3012" b="-10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48" name="TextBox 5647">
            <a:extLst>
              <a:ext uri="{FF2B5EF4-FFF2-40B4-BE49-F238E27FC236}">
                <a16:creationId xmlns:a16="http://schemas.microsoft.com/office/drawing/2014/main" id="{24497B1E-6C64-4297-EF30-DFA382F238D2}"/>
              </a:ext>
            </a:extLst>
          </p:cNvPr>
          <p:cNvSpPr txBox="1"/>
          <p:nvPr/>
        </p:nvSpPr>
        <p:spPr>
          <a:xfrm>
            <a:off x="32676368" y="14252292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grpSp>
        <p:nvGrpSpPr>
          <p:cNvPr id="5649" name="Group 5648">
            <a:extLst>
              <a:ext uri="{FF2B5EF4-FFF2-40B4-BE49-F238E27FC236}">
                <a16:creationId xmlns:a16="http://schemas.microsoft.com/office/drawing/2014/main" id="{68E1A922-A154-BB8F-70F6-611826A0ED4B}"/>
              </a:ext>
            </a:extLst>
          </p:cNvPr>
          <p:cNvGrpSpPr/>
          <p:nvPr/>
        </p:nvGrpSpPr>
        <p:grpSpPr>
          <a:xfrm>
            <a:off x="14005244" y="6972458"/>
            <a:ext cx="444408" cy="444408"/>
            <a:chOff x="1710814" y="4129550"/>
            <a:chExt cx="444408" cy="444408"/>
          </a:xfrm>
        </p:grpSpPr>
        <p:sp>
          <p:nvSpPr>
            <p:cNvPr id="5650" name="Oval 5649">
              <a:extLst>
                <a:ext uri="{FF2B5EF4-FFF2-40B4-BE49-F238E27FC236}">
                  <a16:creationId xmlns:a16="http://schemas.microsoft.com/office/drawing/2014/main" id="{864B54F8-BEB9-D963-59C5-2EA1A123849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1" name="TextBox 5650">
              <a:extLst>
                <a:ext uri="{FF2B5EF4-FFF2-40B4-BE49-F238E27FC236}">
                  <a16:creationId xmlns:a16="http://schemas.microsoft.com/office/drawing/2014/main" id="{DE7EA342-E9FE-753F-B04E-236743BCC62D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5652" name="Group 5651">
            <a:extLst>
              <a:ext uri="{FF2B5EF4-FFF2-40B4-BE49-F238E27FC236}">
                <a16:creationId xmlns:a16="http://schemas.microsoft.com/office/drawing/2014/main" id="{18C36744-4390-F075-FBFE-D3D675093204}"/>
              </a:ext>
            </a:extLst>
          </p:cNvPr>
          <p:cNvGrpSpPr/>
          <p:nvPr/>
        </p:nvGrpSpPr>
        <p:grpSpPr>
          <a:xfrm>
            <a:off x="9382443" y="14987065"/>
            <a:ext cx="444408" cy="444408"/>
            <a:chOff x="1710814" y="4129550"/>
            <a:chExt cx="444408" cy="444408"/>
          </a:xfrm>
        </p:grpSpPr>
        <p:sp>
          <p:nvSpPr>
            <p:cNvPr id="5653" name="Oval 5652">
              <a:extLst>
                <a:ext uri="{FF2B5EF4-FFF2-40B4-BE49-F238E27FC236}">
                  <a16:creationId xmlns:a16="http://schemas.microsoft.com/office/drawing/2014/main" id="{F22CB733-0465-6ABC-CB55-BB3081B580CB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4" name="TextBox 5653">
              <a:extLst>
                <a:ext uri="{FF2B5EF4-FFF2-40B4-BE49-F238E27FC236}">
                  <a16:creationId xmlns:a16="http://schemas.microsoft.com/office/drawing/2014/main" id="{FEEB0A7F-A1D4-7990-D46C-66B8FA83BF34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grpSp>
        <p:nvGrpSpPr>
          <p:cNvPr id="5655" name="Group 5654">
            <a:extLst>
              <a:ext uri="{FF2B5EF4-FFF2-40B4-BE49-F238E27FC236}">
                <a16:creationId xmlns:a16="http://schemas.microsoft.com/office/drawing/2014/main" id="{F6EC3DA4-9419-F207-164A-3B03F23A47C4}"/>
              </a:ext>
            </a:extLst>
          </p:cNvPr>
          <p:cNvGrpSpPr/>
          <p:nvPr/>
        </p:nvGrpSpPr>
        <p:grpSpPr>
          <a:xfrm>
            <a:off x="10568349" y="6206771"/>
            <a:ext cx="444408" cy="444408"/>
            <a:chOff x="1710814" y="4129550"/>
            <a:chExt cx="444408" cy="444408"/>
          </a:xfrm>
        </p:grpSpPr>
        <p:sp>
          <p:nvSpPr>
            <p:cNvPr id="5656" name="Oval 5655">
              <a:extLst>
                <a:ext uri="{FF2B5EF4-FFF2-40B4-BE49-F238E27FC236}">
                  <a16:creationId xmlns:a16="http://schemas.microsoft.com/office/drawing/2014/main" id="{0BB3415A-A265-B6B1-DA5F-B0F104431638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7" name="TextBox 5656">
              <a:extLst>
                <a:ext uri="{FF2B5EF4-FFF2-40B4-BE49-F238E27FC236}">
                  <a16:creationId xmlns:a16="http://schemas.microsoft.com/office/drawing/2014/main" id="{EA9AE258-C1CB-1A38-E4C0-EB2ED7E51C2B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5658" name="Group 5657">
            <a:extLst>
              <a:ext uri="{FF2B5EF4-FFF2-40B4-BE49-F238E27FC236}">
                <a16:creationId xmlns:a16="http://schemas.microsoft.com/office/drawing/2014/main" id="{DB9CCFA9-4602-E809-FE91-336C83E55ADD}"/>
              </a:ext>
            </a:extLst>
          </p:cNvPr>
          <p:cNvGrpSpPr/>
          <p:nvPr/>
        </p:nvGrpSpPr>
        <p:grpSpPr>
          <a:xfrm>
            <a:off x="7230835" y="6305925"/>
            <a:ext cx="2074748" cy="2074748"/>
            <a:chOff x="6575759" y="6364887"/>
            <a:chExt cx="2074748" cy="2074748"/>
          </a:xfrm>
        </p:grpSpPr>
        <p:sp>
          <p:nvSpPr>
            <p:cNvPr id="5659" name="Oval 5658">
              <a:extLst>
                <a:ext uri="{FF2B5EF4-FFF2-40B4-BE49-F238E27FC236}">
                  <a16:creationId xmlns:a16="http://schemas.microsoft.com/office/drawing/2014/main" id="{ACBF3299-51B0-FEE1-5A77-7AABFDB888AC}"/>
                </a:ext>
              </a:extLst>
            </p:cNvPr>
            <p:cNvSpPr/>
            <p:nvPr/>
          </p:nvSpPr>
          <p:spPr>
            <a:xfrm>
              <a:off x="6575759" y="6364887"/>
              <a:ext cx="2074748" cy="2074748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660" name="Picture 5659" descr="A cartoon of a flower&#10;&#10;AI-generated content may be incorrect.">
              <a:extLst>
                <a:ext uri="{FF2B5EF4-FFF2-40B4-BE49-F238E27FC236}">
                  <a16:creationId xmlns:a16="http://schemas.microsoft.com/office/drawing/2014/main" id="{01A049A1-8B7D-455D-4D3E-812B037D33B4}"/>
                </a:ext>
              </a:extLst>
            </p:cNvPr>
            <p:cNvPicPr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" b="5844"/>
            <a:stretch>
              <a:fillRect/>
            </a:stretch>
          </p:blipFill>
          <p:spPr>
            <a:xfrm>
              <a:off x="6850444" y="6364887"/>
              <a:ext cx="1670874" cy="2074748"/>
            </a:xfrm>
            <a:custGeom>
              <a:avLst/>
              <a:gdLst>
                <a:gd name="connsiteX0" fmla="*/ 762689 w 1670874"/>
                <a:gd name="connsiteY0" fmla="*/ 0 h 2074748"/>
                <a:gd name="connsiteX1" fmla="*/ 1622896 w 1670874"/>
                <a:gd name="connsiteY1" fmla="*/ 457369 h 2074748"/>
                <a:gd name="connsiteX2" fmla="*/ 1670874 w 1670874"/>
                <a:gd name="connsiteY2" fmla="*/ 536343 h 2074748"/>
                <a:gd name="connsiteX3" fmla="*/ 1670874 w 1670874"/>
                <a:gd name="connsiteY3" fmla="*/ 1538406 h 2074748"/>
                <a:gd name="connsiteX4" fmla="*/ 1622896 w 1670874"/>
                <a:gd name="connsiteY4" fmla="*/ 1617380 h 2074748"/>
                <a:gd name="connsiteX5" fmla="*/ 762689 w 1670874"/>
                <a:gd name="connsiteY5" fmla="*/ 2074748 h 2074748"/>
                <a:gd name="connsiteX6" fmla="*/ 29155 w 1670874"/>
                <a:gd name="connsiteY6" fmla="*/ 1770909 h 2074748"/>
                <a:gd name="connsiteX7" fmla="*/ 0 w 1670874"/>
                <a:gd name="connsiteY7" fmla="*/ 1738830 h 2074748"/>
                <a:gd name="connsiteX8" fmla="*/ 0 w 1670874"/>
                <a:gd name="connsiteY8" fmla="*/ 335918 h 2074748"/>
                <a:gd name="connsiteX9" fmla="*/ 29155 w 1670874"/>
                <a:gd name="connsiteY9" fmla="*/ 303840 h 2074748"/>
                <a:gd name="connsiteX10" fmla="*/ 762689 w 1670874"/>
                <a:gd name="connsiteY10" fmla="*/ 0 h 207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0874" h="2074748">
                  <a:moveTo>
                    <a:pt x="762689" y="0"/>
                  </a:moveTo>
                  <a:cubicBezTo>
                    <a:pt x="1120768" y="0"/>
                    <a:pt x="1436473" y="181425"/>
                    <a:pt x="1622896" y="457369"/>
                  </a:cubicBezTo>
                  <a:lnTo>
                    <a:pt x="1670874" y="536343"/>
                  </a:lnTo>
                  <a:lnTo>
                    <a:pt x="1670874" y="1538406"/>
                  </a:lnTo>
                  <a:lnTo>
                    <a:pt x="1622896" y="1617380"/>
                  </a:lnTo>
                  <a:cubicBezTo>
                    <a:pt x="1436473" y="1893323"/>
                    <a:pt x="1120768" y="2074748"/>
                    <a:pt x="762689" y="2074748"/>
                  </a:cubicBezTo>
                  <a:cubicBezTo>
                    <a:pt x="476226" y="2074748"/>
                    <a:pt x="216883" y="1958636"/>
                    <a:pt x="29155" y="1770909"/>
                  </a:cubicBezTo>
                  <a:lnTo>
                    <a:pt x="0" y="1738830"/>
                  </a:lnTo>
                  <a:lnTo>
                    <a:pt x="0" y="335918"/>
                  </a:lnTo>
                  <a:lnTo>
                    <a:pt x="29155" y="303840"/>
                  </a:lnTo>
                  <a:cubicBezTo>
                    <a:pt x="216883" y="116112"/>
                    <a:pt x="476226" y="0"/>
                    <a:pt x="762689" y="0"/>
                  </a:cubicBezTo>
                  <a:close/>
                </a:path>
              </a:pathLst>
            </a:custGeom>
          </p:spPr>
        </p:pic>
      </p:grpSp>
      <p:sp>
        <p:nvSpPr>
          <p:cNvPr id="5661" name="Oval 5660">
            <a:extLst>
              <a:ext uri="{FF2B5EF4-FFF2-40B4-BE49-F238E27FC236}">
                <a16:creationId xmlns:a16="http://schemas.microsoft.com/office/drawing/2014/main" id="{5DCEE81A-F3F7-5EAD-94A6-4FBC41F509EE}"/>
              </a:ext>
            </a:extLst>
          </p:cNvPr>
          <p:cNvSpPr/>
          <p:nvPr/>
        </p:nvSpPr>
        <p:spPr>
          <a:xfrm>
            <a:off x="28397526" y="10405212"/>
            <a:ext cx="1648800" cy="1648800"/>
          </a:xfrm>
          <a:prstGeom prst="ellipse">
            <a:avLst/>
          </a:prstGeom>
          <a:solidFill>
            <a:srgbClr val="1D0916"/>
          </a:solidFill>
          <a:ln w="7620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62" name="Group 5661">
            <a:extLst>
              <a:ext uri="{FF2B5EF4-FFF2-40B4-BE49-F238E27FC236}">
                <a16:creationId xmlns:a16="http://schemas.microsoft.com/office/drawing/2014/main" id="{5A038F2E-300C-8B93-693C-791E22CBA9CD}"/>
              </a:ext>
            </a:extLst>
          </p:cNvPr>
          <p:cNvGrpSpPr/>
          <p:nvPr/>
        </p:nvGrpSpPr>
        <p:grpSpPr>
          <a:xfrm>
            <a:off x="28322714" y="10359697"/>
            <a:ext cx="444408" cy="444408"/>
            <a:chOff x="1710814" y="4129550"/>
            <a:chExt cx="444408" cy="444408"/>
          </a:xfrm>
        </p:grpSpPr>
        <p:sp>
          <p:nvSpPr>
            <p:cNvPr id="5663" name="Oval 5662">
              <a:extLst>
                <a:ext uri="{FF2B5EF4-FFF2-40B4-BE49-F238E27FC236}">
                  <a16:creationId xmlns:a16="http://schemas.microsoft.com/office/drawing/2014/main" id="{BCCDA304-1F22-2675-07EA-A131180FCC2A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64" name="TextBox 5663">
              <a:extLst>
                <a:ext uri="{FF2B5EF4-FFF2-40B4-BE49-F238E27FC236}">
                  <a16:creationId xmlns:a16="http://schemas.microsoft.com/office/drawing/2014/main" id="{0ECAE834-CA9B-FADD-3B0B-79D6B8A9AB82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5665" name="Oval 5664">
            <a:extLst>
              <a:ext uri="{FF2B5EF4-FFF2-40B4-BE49-F238E27FC236}">
                <a16:creationId xmlns:a16="http://schemas.microsoft.com/office/drawing/2014/main" id="{D1EB0E44-BC20-CC3B-53D3-E29C8C18E118}"/>
              </a:ext>
            </a:extLst>
          </p:cNvPr>
          <p:cNvSpPr/>
          <p:nvPr/>
        </p:nvSpPr>
        <p:spPr>
          <a:xfrm>
            <a:off x="28384648" y="8266919"/>
            <a:ext cx="1648800" cy="1648800"/>
          </a:xfrm>
          <a:prstGeom prst="ellipse">
            <a:avLst/>
          </a:prstGeom>
          <a:solidFill>
            <a:srgbClr val="1D0916"/>
          </a:solidFill>
          <a:ln w="7620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66" name="Oval 5665">
            <a:extLst>
              <a:ext uri="{FF2B5EF4-FFF2-40B4-BE49-F238E27FC236}">
                <a16:creationId xmlns:a16="http://schemas.microsoft.com/office/drawing/2014/main" id="{A8E967D1-FCB7-6F2E-619D-0209832E5CCE}"/>
              </a:ext>
            </a:extLst>
          </p:cNvPr>
          <p:cNvSpPr/>
          <p:nvPr/>
        </p:nvSpPr>
        <p:spPr>
          <a:xfrm>
            <a:off x="26996681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67" name="Straight Connector 5666">
            <a:extLst>
              <a:ext uri="{FF2B5EF4-FFF2-40B4-BE49-F238E27FC236}">
                <a16:creationId xmlns:a16="http://schemas.microsoft.com/office/drawing/2014/main" id="{6BA8F78C-830D-103C-A83E-CE85CE3FBABA}"/>
              </a:ext>
            </a:extLst>
          </p:cNvPr>
          <p:cNvCxnSpPr/>
          <p:nvPr/>
        </p:nvCxnSpPr>
        <p:spPr>
          <a:xfrm>
            <a:off x="29209226" y="12529710"/>
            <a:ext cx="0" cy="742950"/>
          </a:xfrm>
          <a:prstGeom prst="line">
            <a:avLst/>
          </a:prstGeom>
          <a:ln w="1905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8" name="Straight Connector 5667">
            <a:extLst>
              <a:ext uri="{FF2B5EF4-FFF2-40B4-BE49-F238E27FC236}">
                <a16:creationId xmlns:a16="http://schemas.microsoft.com/office/drawing/2014/main" id="{1A28E161-89B3-FEB7-9D13-CB7705E8F5DF}"/>
              </a:ext>
            </a:extLst>
          </p:cNvPr>
          <p:cNvCxnSpPr/>
          <p:nvPr/>
        </p:nvCxnSpPr>
        <p:spPr>
          <a:xfrm>
            <a:off x="29209227" y="13701484"/>
            <a:ext cx="0" cy="446374"/>
          </a:xfrm>
          <a:prstGeom prst="line">
            <a:avLst/>
          </a:prstGeom>
          <a:ln w="190500" cap="rnd">
            <a:solidFill>
              <a:srgbClr val="528B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9" name="Straight Connector 5668">
            <a:extLst>
              <a:ext uri="{FF2B5EF4-FFF2-40B4-BE49-F238E27FC236}">
                <a16:creationId xmlns:a16="http://schemas.microsoft.com/office/drawing/2014/main" id="{4F2C114D-77E9-006E-9120-2034D94255CD}"/>
              </a:ext>
            </a:extLst>
          </p:cNvPr>
          <p:cNvCxnSpPr/>
          <p:nvPr/>
        </p:nvCxnSpPr>
        <p:spPr>
          <a:xfrm>
            <a:off x="29209227" y="14626083"/>
            <a:ext cx="0" cy="112325"/>
          </a:xfrm>
          <a:prstGeom prst="line">
            <a:avLst/>
          </a:prstGeom>
          <a:ln w="190500" cap="rnd">
            <a:solidFill>
              <a:srgbClr val="7173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0" name="Straight Connector 5669">
            <a:extLst>
              <a:ext uri="{FF2B5EF4-FFF2-40B4-BE49-F238E27FC236}">
                <a16:creationId xmlns:a16="http://schemas.microsoft.com/office/drawing/2014/main" id="{A68E2A08-4A94-11AD-883C-DED4944C18D3}"/>
              </a:ext>
            </a:extLst>
          </p:cNvPr>
          <p:cNvCxnSpPr/>
          <p:nvPr/>
        </p:nvCxnSpPr>
        <p:spPr>
          <a:xfrm>
            <a:off x="29209227" y="15229333"/>
            <a:ext cx="0" cy="125025"/>
          </a:xfrm>
          <a:prstGeom prst="line">
            <a:avLst/>
          </a:prstGeom>
          <a:ln w="190500" cap="rnd">
            <a:solidFill>
              <a:srgbClr val="8C50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71" name="Oval 5670">
            <a:extLst>
              <a:ext uri="{FF2B5EF4-FFF2-40B4-BE49-F238E27FC236}">
                <a16:creationId xmlns:a16="http://schemas.microsoft.com/office/drawing/2014/main" id="{4E7B3E44-994C-DF85-F61B-870A1A591A7E}"/>
              </a:ext>
            </a:extLst>
          </p:cNvPr>
          <p:cNvSpPr/>
          <p:nvPr/>
        </p:nvSpPr>
        <p:spPr>
          <a:xfrm>
            <a:off x="28697533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2" name="Oval 5671">
            <a:extLst>
              <a:ext uri="{FF2B5EF4-FFF2-40B4-BE49-F238E27FC236}">
                <a16:creationId xmlns:a16="http://schemas.microsoft.com/office/drawing/2014/main" id="{81C5BA74-CE9B-483C-1369-4C100B214B28}"/>
              </a:ext>
            </a:extLst>
          </p:cNvPr>
          <p:cNvSpPr/>
          <p:nvPr/>
        </p:nvSpPr>
        <p:spPr>
          <a:xfrm>
            <a:off x="30394347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73" name="Straight Connector 5672">
            <a:extLst>
              <a:ext uri="{FF2B5EF4-FFF2-40B4-BE49-F238E27FC236}">
                <a16:creationId xmlns:a16="http://schemas.microsoft.com/office/drawing/2014/main" id="{46EB0EB8-3342-D65D-D10E-62BE2D6257CD}"/>
              </a:ext>
            </a:extLst>
          </p:cNvPr>
          <p:cNvCxnSpPr/>
          <p:nvPr/>
        </p:nvCxnSpPr>
        <p:spPr>
          <a:xfrm>
            <a:off x="27988197" y="6711246"/>
            <a:ext cx="595859" cy="961888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4" name="Straight Connector 5673">
            <a:extLst>
              <a:ext uri="{FF2B5EF4-FFF2-40B4-BE49-F238E27FC236}">
                <a16:creationId xmlns:a16="http://schemas.microsoft.com/office/drawing/2014/main" id="{87E9FE1E-8ACD-8CBB-3C25-CBDBA158043E}"/>
              </a:ext>
            </a:extLst>
          </p:cNvPr>
          <p:cNvCxnSpPr/>
          <p:nvPr/>
        </p:nvCxnSpPr>
        <p:spPr>
          <a:xfrm>
            <a:off x="29209227" y="6877368"/>
            <a:ext cx="0" cy="933132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5" name="Straight Connector 5674">
            <a:extLst>
              <a:ext uri="{FF2B5EF4-FFF2-40B4-BE49-F238E27FC236}">
                <a16:creationId xmlns:a16="http://schemas.microsoft.com/office/drawing/2014/main" id="{1C36B65F-909B-0416-75EA-9007B2875AA5}"/>
              </a:ext>
            </a:extLst>
          </p:cNvPr>
          <p:cNvCxnSpPr/>
          <p:nvPr/>
        </p:nvCxnSpPr>
        <p:spPr>
          <a:xfrm flipH="1">
            <a:off x="29798488" y="6711246"/>
            <a:ext cx="595859" cy="932640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76" name="Group 5675">
            <a:extLst>
              <a:ext uri="{FF2B5EF4-FFF2-40B4-BE49-F238E27FC236}">
                <a16:creationId xmlns:a16="http://schemas.microsoft.com/office/drawing/2014/main" id="{07DC7A06-AC30-029A-68CE-568BFC7B20C7}"/>
              </a:ext>
            </a:extLst>
          </p:cNvPr>
          <p:cNvGrpSpPr/>
          <p:nvPr/>
        </p:nvGrpSpPr>
        <p:grpSpPr>
          <a:xfrm>
            <a:off x="29015805" y="8752882"/>
            <a:ext cx="361444" cy="678627"/>
            <a:chOff x="29028505" y="8943406"/>
            <a:chExt cx="361444" cy="678627"/>
          </a:xfrm>
        </p:grpSpPr>
        <p:cxnSp>
          <p:nvCxnSpPr>
            <p:cNvPr id="5677" name="Straight Connector 5676">
              <a:extLst>
                <a:ext uri="{FF2B5EF4-FFF2-40B4-BE49-F238E27FC236}">
                  <a16:creationId xmlns:a16="http://schemas.microsoft.com/office/drawing/2014/main" id="{4721D1B5-50BB-C225-B23E-9039F0BA2782}"/>
                </a:ext>
              </a:extLst>
            </p:cNvPr>
            <p:cNvCxnSpPr/>
            <p:nvPr/>
          </p:nvCxnSpPr>
          <p:spPr>
            <a:xfrm flipH="1">
              <a:off x="29028505" y="8943406"/>
              <a:ext cx="361444" cy="0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8" name="Straight Connector 5677">
              <a:extLst>
                <a:ext uri="{FF2B5EF4-FFF2-40B4-BE49-F238E27FC236}">
                  <a16:creationId xmlns:a16="http://schemas.microsoft.com/office/drawing/2014/main" id="{E38F7D4C-E4E0-9E18-8E2A-D778F83F7D2F}"/>
                </a:ext>
              </a:extLst>
            </p:cNvPr>
            <p:cNvCxnSpPr/>
            <p:nvPr/>
          </p:nvCxnSpPr>
          <p:spPr>
            <a:xfrm flipH="1" flipV="1">
              <a:off x="29028505" y="8943406"/>
              <a:ext cx="224284" cy="303085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9" name="Straight Connector 5678">
              <a:extLst>
                <a:ext uri="{FF2B5EF4-FFF2-40B4-BE49-F238E27FC236}">
                  <a16:creationId xmlns:a16="http://schemas.microsoft.com/office/drawing/2014/main" id="{4221050F-77D3-E94B-531C-B2315E869A51}"/>
                </a:ext>
              </a:extLst>
            </p:cNvPr>
            <p:cNvCxnSpPr/>
            <p:nvPr/>
          </p:nvCxnSpPr>
          <p:spPr>
            <a:xfrm flipV="1">
              <a:off x="29028505" y="9246491"/>
              <a:ext cx="224284" cy="375542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0" name="Straight Connector 5679">
              <a:extLst>
                <a:ext uri="{FF2B5EF4-FFF2-40B4-BE49-F238E27FC236}">
                  <a16:creationId xmlns:a16="http://schemas.microsoft.com/office/drawing/2014/main" id="{7CFBC4AB-94B3-647C-897C-DB970A534460}"/>
                </a:ext>
              </a:extLst>
            </p:cNvPr>
            <p:cNvCxnSpPr/>
            <p:nvPr/>
          </p:nvCxnSpPr>
          <p:spPr>
            <a:xfrm flipH="1">
              <a:off x="29028505" y="9622033"/>
              <a:ext cx="361444" cy="0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81" name="Freeform: Shape 5680">
            <a:extLst>
              <a:ext uri="{FF2B5EF4-FFF2-40B4-BE49-F238E27FC236}">
                <a16:creationId xmlns:a16="http://schemas.microsoft.com/office/drawing/2014/main" id="{33621471-EE54-D299-A7AD-54B366D8DE4E}"/>
              </a:ext>
            </a:extLst>
          </p:cNvPr>
          <p:cNvSpPr/>
          <p:nvPr/>
        </p:nvSpPr>
        <p:spPr>
          <a:xfrm>
            <a:off x="29017774" y="10900741"/>
            <a:ext cx="382905" cy="675005"/>
          </a:xfrm>
          <a:custGeom>
            <a:avLst/>
            <a:gdLst>
              <a:gd name="connsiteX0" fmla="*/ 0 w 882444"/>
              <a:gd name="connsiteY0" fmla="*/ 802459 h 802459"/>
              <a:gd name="connsiteX1" fmla="*/ 711200 w 882444"/>
              <a:gd name="connsiteY1" fmla="*/ 40459 h 802459"/>
              <a:gd name="connsiteX2" fmla="*/ 879475 w 882444"/>
              <a:gd name="connsiteY2" fmla="*/ 103959 h 802459"/>
              <a:gd name="connsiteX3" fmla="*/ 815975 w 882444"/>
              <a:gd name="connsiteY3" fmla="*/ 94434 h 802459"/>
              <a:gd name="connsiteX4" fmla="*/ 781050 w 882444"/>
              <a:gd name="connsiteY4" fmla="*/ 148409 h 802459"/>
              <a:gd name="connsiteX0" fmla="*/ 0 w 880514"/>
              <a:gd name="connsiteY0" fmla="*/ 803779 h 803779"/>
              <a:gd name="connsiteX1" fmla="*/ 711200 w 880514"/>
              <a:gd name="connsiteY1" fmla="*/ 41779 h 803779"/>
              <a:gd name="connsiteX2" fmla="*/ 879475 w 880514"/>
              <a:gd name="connsiteY2" fmla="*/ 105279 h 803779"/>
              <a:gd name="connsiteX3" fmla="*/ 781050 w 880514"/>
              <a:gd name="connsiteY3" fmla="*/ 149729 h 803779"/>
              <a:gd name="connsiteX0" fmla="*/ 0 w 789503"/>
              <a:gd name="connsiteY0" fmla="*/ 794952 h 794952"/>
              <a:gd name="connsiteX1" fmla="*/ 711200 w 789503"/>
              <a:gd name="connsiteY1" fmla="*/ 32952 h 794952"/>
              <a:gd name="connsiteX2" fmla="*/ 781050 w 789503"/>
              <a:gd name="connsiteY2" fmla="*/ 140902 h 794952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377826 w 711200"/>
              <a:gd name="connsiteY1" fmla="*/ 50799 h 762000"/>
              <a:gd name="connsiteX2" fmla="*/ 711200 w 711200"/>
              <a:gd name="connsiteY2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438150"/>
              <a:gd name="connsiteY0" fmla="*/ 485775 h 485775"/>
              <a:gd name="connsiteX1" fmla="*/ 438150 w 438150"/>
              <a:gd name="connsiteY1" fmla="*/ 0 h 485775"/>
              <a:gd name="connsiteX0" fmla="*/ 2660131 w 2705655"/>
              <a:gd name="connsiteY0" fmla="*/ 1066800 h 1066800"/>
              <a:gd name="connsiteX1" fmla="*/ 31231 w 2705655"/>
              <a:gd name="connsiteY1" fmla="*/ 0 h 1066800"/>
              <a:gd name="connsiteX0" fmla="*/ 0 w 222250"/>
              <a:gd name="connsiteY0" fmla="*/ 307975 h 307975"/>
              <a:gd name="connsiteX1" fmla="*/ 222250 w 222250"/>
              <a:gd name="connsiteY1" fmla="*/ 0 h 307975"/>
              <a:gd name="connsiteX0" fmla="*/ 0 w 222250"/>
              <a:gd name="connsiteY0" fmla="*/ 307975 h 307975"/>
              <a:gd name="connsiteX1" fmla="*/ 222250 w 222250"/>
              <a:gd name="connsiteY1" fmla="*/ 0 h 307975"/>
              <a:gd name="connsiteX0" fmla="*/ 0 w 222250"/>
              <a:gd name="connsiteY0" fmla="*/ 307975 h 307999"/>
              <a:gd name="connsiteX1" fmla="*/ 222250 w 222250"/>
              <a:gd name="connsiteY1" fmla="*/ 0 h 307999"/>
              <a:gd name="connsiteX0" fmla="*/ 0 w 222250"/>
              <a:gd name="connsiteY0" fmla="*/ 307975 h 308123"/>
              <a:gd name="connsiteX1" fmla="*/ 222250 w 222250"/>
              <a:gd name="connsiteY1" fmla="*/ 0 h 308123"/>
              <a:gd name="connsiteX0" fmla="*/ 0 w 222250"/>
              <a:gd name="connsiteY0" fmla="*/ 307975 h 308123"/>
              <a:gd name="connsiteX1" fmla="*/ 222250 w 222250"/>
              <a:gd name="connsiteY1" fmla="*/ 0 h 308123"/>
              <a:gd name="connsiteX0" fmla="*/ 0 w 222250"/>
              <a:gd name="connsiteY0" fmla="*/ 308148 h 308291"/>
              <a:gd name="connsiteX1" fmla="*/ 222250 w 222250"/>
              <a:gd name="connsiteY1" fmla="*/ 173 h 308291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09550"/>
              <a:gd name="connsiteY0" fmla="*/ 285945 h 285945"/>
              <a:gd name="connsiteX1" fmla="*/ 209550 w 209550"/>
              <a:gd name="connsiteY1" fmla="*/ 195 h 285945"/>
              <a:gd name="connsiteX0" fmla="*/ 0 w 196850"/>
              <a:gd name="connsiteY0" fmla="*/ 263737 h 263737"/>
              <a:gd name="connsiteX1" fmla="*/ 196850 w 196850"/>
              <a:gd name="connsiteY1" fmla="*/ 212 h 263737"/>
              <a:gd name="connsiteX0" fmla="*/ 0 w 180975"/>
              <a:gd name="connsiteY0" fmla="*/ 263737 h 263737"/>
              <a:gd name="connsiteX1" fmla="*/ 180975 w 180975"/>
              <a:gd name="connsiteY1" fmla="*/ 212 h 263737"/>
              <a:gd name="connsiteX0" fmla="*/ 0 w 200025"/>
              <a:gd name="connsiteY0" fmla="*/ 263737 h 263737"/>
              <a:gd name="connsiteX1" fmla="*/ 200025 w 200025"/>
              <a:gd name="connsiteY1" fmla="*/ 212 h 263737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99085"/>
              <a:gd name="connsiteY0" fmla="*/ 606425 h 606425"/>
              <a:gd name="connsiteX1" fmla="*/ 299085 w 299085"/>
              <a:gd name="connsiteY1" fmla="*/ 0 h 606425"/>
              <a:gd name="connsiteX0" fmla="*/ 0 w 382905"/>
              <a:gd name="connsiteY0" fmla="*/ 675005 h 675005"/>
              <a:gd name="connsiteX1" fmla="*/ 382905 w 382905"/>
              <a:gd name="connsiteY1" fmla="*/ 0 h 675005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005 h 675005"/>
              <a:gd name="connsiteX1" fmla="*/ 382905 w 382905"/>
              <a:gd name="connsiteY1" fmla="*/ 0 h 67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905" h="675005">
                <a:moveTo>
                  <a:pt x="0" y="675005"/>
                </a:moveTo>
                <a:cubicBezTo>
                  <a:pt x="303902" y="670242"/>
                  <a:pt x="67733" y="8414"/>
                  <a:pt x="382905" y="0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82" name="Straight Connector 5681">
            <a:extLst>
              <a:ext uri="{FF2B5EF4-FFF2-40B4-BE49-F238E27FC236}">
                <a16:creationId xmlns:a16="http://schemas.microsoft.com/office/drawing/2014/main" id="{27E30594-533E-5C91-FF37-0D6D4E4B8FE2}"/>
              </a:ext>
            </a:extLst>
          </p:cNvPr>
          <p:cNvCxnSpPr/>
          <p:nvPr/>
        </p:nvCxnSpPr>
        <p:spPr>
          <a:xfrm flipH="1">
            <a:off x="30358211" y="9125694"/>
            <a:ext cx="437036" cy="0"/>
          </a:xfrm>
          <a:prstGeom prst="line">
            <a:avLst/>
          </a:prstGeom>
          <a:ln w="127000" cap="rnd">
            <a:solidFill>
              <a:srgbClr val="B723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83" name="Oval 5682">
            <a:extLst>
              <a:ext uri="{FF2B5EF4-FFF2-40B4-BE49-F238E27FC236}">
                <a16:creationId xmlns:a16="http://schemas.microsoft.com/office/drawing/2014/main" id="{FA556EE5-B1F2-FA1F-01AA-1F1EE3CEA839}"/>
              </a:ext>
            </a:extLst>
          </p:cNvPr>
          <p:cNvSpPr/>
          <p:nvPr/>
        </p:nvSpPr>
        <p:spPr>
          <a:xfrm>
            <a:off x="31118252" y="8609855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84" name="TextBox 5683">
                <a:extLst>
                  <a:ext uri="{FF2B5EF4-FFF2-40B4-BE49-F238E27FC236}">
                    <a16:creationId xmlns:a16="http://schemas.microsoft.com/office/drawing/2014/main" id="{3E8DFC60-908D-EDC9-74B4-1A547EC1E571}"/>
                  </a:ext>
                </a:extLst>
              </p:cNvPr>
              <p:cNvSpPr txBox="1"/>
              <p:nvPr/>
            </p:nvSpPr>
            <p:spPr>
              <a:xfrm>
                <a:off x="31312627" y="8740951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44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684" name="TextBox 5683">
                <a:extLst>
                  <a:ext uri="{FF2B5EF4-FFF2-40B4-BE49-F238E27FC236}">
                    <a16:creationId xmlns:a16="http://schemas.microsoft.com/office/drawing/2014/main" id="{3E8DFC60-908D-EDC9-74B4-1A547EC1E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2627" y="8740951"/>
                <a:ext cx="757230" cy="7694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85" name="Oval 5684">
            <a:extLst>
              <a:ext uri="{FF2B5EF4-FFF2-40B4-BE49-F238E27FC236}">
                <a16:creationId xmlns:a16="http://schemas.microsoft.com/office/drawing/2014/main" id="{E7443BF5-DACF-D25C-308B-E23FCFC3C3C4}"/>
              </a:ext>
            </a:extLst>
          </p:cNvPr>
          <p:cNvSpPr/>
          <p:nvPr/>
        </p:nvSpPr>
        <p:spPr>
          <a:xfrm>
            <a:off x="28693386" y="1568973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52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86" name="TextBox 5685">
                <a:extLst>
                  <a:ext uri="{FF2B5EF4-FFF2-40B4-BE49-F238E27FC236}">
                    <a16:creationId xmlns:a16="http://schemas.microsoft.com/office/drawing/2014/main" id="{8286404A-32A6-8E60-7F9B-748184C69932}"/>
                  </a:ext>
                </a:extLst>
              </p:cNvPr>
              <p:cNvSpPr txBox="1"/>
              <p:nvPr/>
            </p:nvSpPr>
            <p:spPr>
              <a:xfrm>
                <a:off x="28898499" y="15761617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44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686" name="TextBox 5685">
                <a:extLst>
                  <a:ext uri="{FF2B5EF4-FFF2-40B4-BE49-F238E27FC236}">
                    <a16:creationId xmlns:a16="http://schemas.microsoft.com/office/drawing/2014/main" id="{8286404A-32A6-8E60-7F9B-748184C69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8499" y="15761617"/>
                <a:ext cx="757230" cy="7694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87" name="TextBox 5686">
                <a:extLst>
                  <a:ext uri="{FF2B5EF4-FFF2-40B4-BE49-F238E27FC236}">
                    <a16:creationId xmlns:a16="http://schemas.microsoft.com/office/drawing/2014/main" id="{035EFC1E-F375-9773-75EA-64EC080CDF19}"/>
                  </a:ext>
                </a:extLst>
              </p:cNvPr>
              <p:cNvSpPr txBox="1"/>
              <p:nvPr/>
            </p:nvSpPr>
            <p:spPr>
              <a:xfrm>
                <a:off x="27243002" y="5458880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44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687" name="TextBox 5686">
                <a:extLst>
                  <a:ext uri="{FF2B5EF4-FFF2-40B4-BE49-F238E27FC236}">
                    <a16:creationId xmlns:a16="http://schemas.microsoft.com/office/drawing/2014/main" id="{035EFC1E-F375-9773-75EA-64EC080CD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002" y="5458880"/>
                <a:ext cx="757230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88" name="TextBox 5687">
                <a:extLst>
                  <a:ext uri="{FF2B5EF4-FFF2-40B4-BE49-F238E27FC236}">
                    <a16:creationId xmlns:a16="http://schemas.microsoft.com/office/drawing/2014/main" id="{89054FCB-8D12-9123-41CA-652406A8549F}"/>
                  </a:ext>
                </a:extLst>
              </p:cNvPr>
              <p:cNvSpPr txBox="1"/>
              <p:nvPr/>
            </p:nvSpPr>
            <p:spPr>
              <a:xfrm>
                <a:off x="28952537" y="5450470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688" name="TextBox 5687">
                <a:extLst>
                  <a:ext uri="{FF2B5EF4-FFF2-40B4-BE49-F238E27FC236}">
                    <a16:creationId xmlns:a16="http://schemas.microsoft.com/office/drawing/2014/main" id="{89054FCB-8D12-9123-41CA-652406A85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2537" y="5450470"/>
                <a:ext cx="757230" cy="7694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89" name="TextBox 5688">
                <a:extLst>
                  <a:ext uri="{FF2B5EF4-FFF2-40B4-BE49-F238E27FC236}">
                    <a16:creationId xmlns:a16="http://schemas.microsoft.com/office/drawing/2014/main" id="{507116A5-662A-E148-58D2-8C26AD407B7A}"/>
                  </a:ext>
                </a:extLst>
              </p:cNvPr>
              <p:cNvSpPr txBox="1"/>
              <p:nvPr/>
            </p:nvSpPr>
            <p:spPr>
              <a:xfrm>
                <a:off x="30642942" y="5454321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689" name="TextBox 5688">
                <a:extLst>
                  <a:ext uri="{FF2B5EF4-FFF2-40B4-BE49-F238E27FC236}">
                    <a16:creationId xmlns:a16="http://schemas.microsoft.com/office/drawing/2014/main" id="{507116A5-662A-E148-58D2-8C26AD407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2942" y="5454321"/>
                <a:ext cx="757230" cy="76944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90" name="Group 5689">
            <a:extLst>
              <a:ext uri="{FF2B5EF4-FFF2-40B4-BE49-F238E27FC236}">
                <a16:creationId xmlns:a16="http://schemas.microsoft.com/office/drawing/2014/main" id="{058D99FF-D7EC-886B-B705-43167BED25E5}"/>
              </a:ext>
            </a:extLst>
          </p:cNvPr>
          <p:cNvGrpSpPr/>
          <p:nvPr/>
        </p:nvGrpSpPr>
        <p:grpSpPr>
          <a:xfrm>
            <a:off x="27830412" y="6881288"/>
            <a:ext cx="664668" cy="611238"/>
            <a:chOff x="27449412" y="7129203"/>
            <a:chExt cx="664668" cy="611238"/>
          </a:xfrm>
        </p:grpSpPr>
        <p:sp>
          <p:nvSpPr>
            <p:cNvPr id="5691" name="Oval 5690">
              <a:extLst>
                <a:ext uri="{FF2B5EF4-FFF2-40B4-BE49-F238E27FC236}">
                  <a16:creationId xmlns:a16="http://schemas.microsoft.com/office/drawing/2014/main" id="{E9ACA577-1F6D-C4EE-F123-1E4C7C264512}"/>
                </a:ext>
              </a:extLst>
            </p:cNvPr>
            <p:cNvSpPr/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92" name="TextBox 5691">
                  <a:extLst>
                    <a:ext uri="{FF2B5EF4-FFF2-40B4-BE49-F238E27FC236}">
                      <a16:creationId xmlns:a16="http://schemas.microsoft.com/office/drawing/2014/main" id="{E8935BB8-E2D1-FC5B-0C4B-7E95C935DD4A}"/>
                    </a:ext>
                  </a:extLst>
                </p:cNvPr>
                <p:cNvSpPr txBox="1"/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GB" sz="2400" b="1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>
            <p:sp>
              <p:nvSpPr>
                <p:cNvPr id="5692" name="TextBox 5691">
                  <a:extLst>
                    <a:ext uri="{FF2B5EF4-FFF2-40B4-BE49-F238E27FC236}">
                      <a16:creationId xmlns:a16="http://schemas.microsoft.com/office/drawing/2014/main" id="{E8935BB8-E2D1-FC5B-0C4B-7E95C935DD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7"/>
                  <a:stretch>
                    <a:fillRect t="-9211" r="-19811" b="-302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93" name="Group 5692">
            <a:extLst>
              <a:ext uri="{FF2B5EF4-FFF2-40B4-BE49-F238E27FC236}">
                <a16:creationId xmlns:a16="http://schemas.microsoft.com/office/drawing/2014/main" id="{9347B493-F54F-FE9A-9395-B3F47541281A}"/>
              </a:ext>
            </a:extLst>
          </p:cNvPr>
          <p:cNvGrpSpPr/>
          <p:nvPr/>
        </p:nvGrpSpPr>
        <p:grpSpPr>
          <a:xfrm>
            <a:off x="28773387" y="7062528"/>
            <a:ext cx="664668" cy="611238"/>
            <a:chOff x="27449412" y="7129203"/>
            <a:chExt cx="664668" cy="611238"/>
          </a:xfrm>
        </p:grpSpPr>
        <p:sp>
          <p:nvSpPr>
            <p:cNvPr id="5694" name="Oval 5693">
              <a:extLst>
                <a:ext uri="{FF2B5EF4-FFF2-40B4-BE49-F238E27FC236}">
                  <a16:creationId xmlns:a16="http://schemas.microsoft.com/office/drawing/2014/main" id="{C0A3FCE2-C362-9C0E-835B-B87B4A24BFBC}"/>
                </a:ext>
              </a:extLst>
            </p:cNvPr>
            <p:cNvSpPr/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95" name="TextBox 5694">
                  <a:extLst>
                    <a:ext uri="{FF2B5EF4-FFF2-40B4-BE49-F238E27FC236}">
                      <a16:creationId xmlns:a16="http://schemas.microsoft.com/office/drawing/2014/main" id="{78B32264-34B6-B589-0D78-6CD84AC8CFAB}"/>
                    </a:ext>
                  </a:extLst>
                </p:cNvPr>
                <p:cNvSpPr txBox="1"/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GB" sz="2400" b="1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>
            <p:sp>
              <p:nvSpPr>
                <p:cNvPr id="5695" name="TextBox 5694">
                  <a:extLst>
                    <a:ext uri="{FF2B5EF4-FFF2-40B4-BE49-F238E27FC236}">
                      <a16:creationId xmlns:a16="http://schemas.microsoft.com/office/drawing/2014/main" id="{78B32264-34B6-B589-0D78-6CD84AC8C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8"/>
                  <a:stretch>
                    <a:fillRect t="-9211" r="-19626" b="-302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96" name="Group 5695">
            <a:extLst>
              <a:ext uri="{FF2B5EF4-FFF2-40B4-BE49-F238E27FC236}">
                <a16:creationId xmlns:a16="http://schemas.microsoft.com/office/drawing/2014/main" id="{098C20AC-B540-17A9-D989-0E8CE0286EDF}"/>
              </a:ext>
            </a:extLst>
          </p:cNvPr>
          <p:cNvGrpSpPr/>
          <p:nvPr/>
        </p:nvGrpSpPr>
        <p:grpSpPr>
          <a:xfrm>
            <a:off x="29951176" y="6895973"/>
            <a:ext cx="664668" cy="611238"/>
            <a:chOff x="27449412" y="7129203"/>
            <a:chExt cx="664668" cy="611238"/>
          </a:xfrm>
        </p:grpSpPr>
        <p:sp>
          <p:nvSpPr>
            <p:cNvPr id="5697" name="Oval 5696">
              <a:extLst>
                <a:ext uri="{FF2B5EF4-FFF2-40B4-BE49-F238E27FC236}">
                  <a16:creationId xmlns:a16="http://schemas.microsoft.com/office/drawing/2014/main" id="{BCEC0216-BF6E-7D78-7A9B-CDC3D4038634}"/>
                </a:ext>
              </a:extLst>
            </p:cNvPr>
            <p:cNvSpPr/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98" name="TextBox 5697">
                  <a:extLst>
                    <a:ext uri="{FF2B5EF4-FFF2-40B4-BE49-F238E27FC236}">
                      <a16:creationId xmlns:a16="http://schemas.microsoft.com/office/drawing/2014/main" id="{648AFFF7-8306-59C0-51BC-6A5EA559F6DC}"/>
                    </a:ext>
                  </a:extLst>
                </p:cNvPr>
                <p:cNvSpPr txBox="1"/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sz="2400" b="1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>
            <p:sp>
              <p:nvSpPr>
                <p:cNvPr id="5698" name="TextBox 5697">
                  <a:extLst>
                    <a:ext uri="{FF2B5EF4-FFF2-40B4-BE49-F238E27FC236}">
                      <a16:creationId xmlns:a16="http://schemas.microsoft.com/office/drawing/2014/main" id="{648AFFF7-8306-59C0-51BC-6A5EA559F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9"/>
                  <a:stretch>
                    <a:fillRect t="-9333" r="-19626" b="-32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99" name="Group 5698">
            <a:extLst>
              <a:ext uri="{FF2B5EF4-FFF2-40B4-BE49-F238E27FC236}">
                <a16:creationId xmlns:a16="http://schemas.microsoft.com/office/drawing/2014/main" id="{FB7C4427-4675-2B83-7DA8-71555E2DDE54}"/>
              </a:ext>
            </a:extLst>
          </p:cNvPr>
          <p:cNvGrpSpPr/>
          <p:nvPr/>
        </p:nvGrpSpPr>
        <p:grpSpPr>
          <a:xfrm>
            <a:off x="26845266" y="5273676"/>
            <a:ext cx="444408" cy="444408"/>
            <a:chOff x="1710814" y="4129550"/>
            <a:chExt cx="444408" cy="444408"/>
          </a:xfrm>
        </p:grpSpPr>
        <p:sp>
          <p:nvSpPr>
            <p:cNvPr id="5700" name="Oval 5699">
              <a:extLst>
                <a:ext uri="{FF2B5EF4-FFF2-40B4-BE49-F238E27FC236}">
                  <a16:creationId xmlns:a16="http://schemas.microsoft.com/office/drawing/2014/main" id="{FEE3AB0D-EC0B-A415-F8E6-979BE1C66F3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01" name="TextBox 5700">
              <a:extLst>
                <a:ext uri="{FF2B5EF4-FFF2-40B4-BE49-F238E27FC236}">
                  <a16:creationId xmlns:a16="http://schemas.microsoft.com/office/drawing/2014/main" id="{CD41C7B7-761B-D66D-540A-032C2B719CB7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5702" name="Group 5701">
            <a:extLst>
              <a:ext uri="{FF2B5EF4-FFF2-40B4-BE49-F238E27FC236}">
                <a16:creationId xmlns:a16="http://schemas.microsoft.com/office/drawing/2014/main" id="{428C58DF-E64B-C1BD-EA8E-2304C0A47BBA}"/>
              </a:ext>
            </a:extLst>
          </p:cNvPr>
          <p:cNvGrpSpPr/>
          <p:nvPr/>
        </p:nvGrpSpPr>
        <p:grpSpPr>
          <a:xfrm>
            <a:off x="29199794" y="6849213"/>
            <a:ext cx="444408" cy="444408"/>
            <a:chOff x="1710814" y="4129550"/>
            <a:chExt cx="444408" cy="444408"/>
          </a:xfrm>
        </p:grpSpPr>
        <p:sp>
          <p:nvSpPr>
            <p:cNvPr id="5703" name="Oval 5702">
              <a:extLst>
                <a:ext uri="{FF2B5EF4-FFF2-40B4-BE49-F238E27FC236}">
                  <a16:creationId xmlns:a16="http://schemas.microsoft.com/office/drawing/2014/main" id="{B580DC07-DB47-8F91-4405-31E8A06E22F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04" name="TextBox 5703">
              <a:extLst>
                <a:ext uri="{FF2B5EF4-FFF2-40B4-BE49-F238E27FC236}">
                  <a16:creationId xmlns:a16="http://schemas.microsoft.com/office/drawing/2014/main" id="{DBED113A-C2ED-5BFB-9B23-CE8ACCAC38F1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5705" name="Group 5704">
            <a:extLst>
              <a:ext uri="{FF2B5EF4-FFF2-40B4-BE49-F238E27FC236}">
                <a16:creationId xmlns:a16="http://schemas.microsoft.com/office/drawing/2014/main" id="{749DD0BE-0223-8127-EE47-0329B36B894C}"/>
              </a:ext>
            </a:extLst>
          </p:cNvPr>
          <p:cNvGrpSpPr/>
          <p:nvPr/>
        </p:nvGrpSpPr>
        <p:grpSpPr>
          <a:xfrm>
            <a:off x="28309836" y="8221404"/>
            <a:ext cx="444408" cy="444408"/>
            <a:chOff x="1710814" y="4129550"/>
            <a:chExt cx="444408" cy="444408"/>
          </a:xfrm>
        </p:grpSpPr>
        <p:sp>
          <p:nvSpPr>
            <p:cNvPr id="5706" name="Oval 5705">
              <a:extLst>
                <a:ext uri="{FF2B5EF4-FFF2-40B4-BE49-F238E27FC236}">
                  <a16:creationId xmlns:a16="http://schemas.microsoft.com/office/drawing/2014/main" id="{DDC4A1FA-3D54-283F-A5E6-C7F2519468F1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07" name="TextBox 5706">
              <a:extLst>
                <a:ext uri="{FF2B5EF4-FFF2-40B4-BE49-F238E27FC236}">
                  <a16:creationId xmlns:a16="http://schemas.microsoft.com/office/drawing/2014/main" id="{261C602F-E74F-BC03-5C51-E3839DEAB1F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708" name="TextBox 5707">
                <a:extLst>
                  <a:ext uri="{FF2B5EF4-FFF2-40B4-BE49-F238E27FC236}">
                    <a16:creationId xmlns:a16="http://schemas.microsoft.com/office/drawing/2014/main" id="{967E5BA1-62C9-4EDD-8DDF-552A4035171A}"/>
                  </a:ext>
                </a:extLst>
              </p:cNvPr>
              <p:cNvSpPr txBox="1"/>
              <p:nvPr/>
            </p:nvSpPr>
            <p:spPr>
              <a:xfrm>
                <a:off x="32676367" y="12553313"/>
                <a:ext cx="8290655" cy="1239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𝑦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Roboto Light" panose="02000000000000000000" pitchFamily="2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Roboto Light" panose="02000000000000000000" pitchFamily="2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+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28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>
          <p:sp>
            <p:nvSpPr>
              <p:cNvPr id="5708" name="TextBox 5707">
                <a:extLst>
                  <a:ext uri="{FF2B5EF4-FFF2-40B4-BE49-F238E27FC236}">
                    <a16:creationId xmlns:a16="http://schemas.microsoft.com/office/drawing/2014/main" id="{967E5BA1-62C9-4EDD-8DDF-552A40351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6367" y="12553313"/>
                <a:ext cx="8290655" cy="12398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09" name="TextBox 5708">
                <a:extLst>
                  <a:ext uri="{FF2B5EF4-FFF2-40B4-BE49-F238E27FC236}">
                    <a16:creationId xmlns:a16="http://schemas.microsoft.com/office/drawing/2014/main" id="{8735542C-592A-3FDF-86E0-DFAC8C9E5321}"/>
                  </a:ext>
                </a:extLst>
              </p:cNvPr>
              <p:cNvSpPr txBox="1"/>
              <p:nvPr/>
            </p:nvSpPr>
            <p:spPr>
              <a:xfrm>
                <a:off x="33378642" y="23629185"/>
                <a:ext cx="72349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𝐸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𝑌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−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>
          <p:sp>
            <p:nvSpPr>
              <p:cNvPr id="5709" name="TextBox 5708">
                <a:extLst>
                  <a:ext uri="{FF2B5EF4-FFF2-40B4-BE49-F238E27FC236}">
                    <a16:creationId xmlns:a16="http://schemas.microsoft.com/office/drawing/2014/main" id="{8735542C-592A-3FDF-86E0-DFAC8C9E5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2" y="23629185"/>
                <a:ext cx="7234929" cy="523220"/>
              </a:xfrm>
              <a:prstGeom prst="rect">
                <a:avLst/>
              </a:prstGeom>
              <a:blipFill>
                <a:blip r:embed="rId21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10" name="TextBox 5709">
                <a:extLst>
                  <a:ext uri="{FF2B5EF4-FFF2-40B4-BE49-F238E27FC236}">
                    <a16:creationId xmlns:a16="http://schemas.microsoft.com/office/drawing/2014/main" id="{A3F9DE4B-004B-C8B9-094E-E7FA945F4233}"/>
                  </a:ext>
                </a:extLst>
              </p:cNvPr>
              <p:cNvSpPr txBox="1"/>
              <p:nvPr/>
            </p:nvSpPr>
            <p:spPr>
              <a:xfrm>
                <a:off x="33486793" y="25239657"/>
                <a:ext cx="7126778" cy="98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𝑑𝐸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=2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𝑌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−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𝑦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8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>
          <p:sp>
            <p:nvSpPr>
              <p:cNvPr id="5710" name="TextBox 5709">
                <a:extLst>
                  <a:ext uri="{FF2B5EF4-FFF2-40B4-BE49-F238E27FC236}">
                    <a16:creationId xmlns:a16="http://schemas.microsoft.com/office/drawing/2014/main" id="{A3F9DE4B-004B-C8B9-094E-E7FA945F4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6793" y="25239657"/>
                <a:ext cx="7126778" cy="98084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11" name="TextBox 5710">
                <a:extLst>
                  <a:ext uri="{FF2B5EF4-FFF2-40B4-BE49-F238E27FC236}">
                    <a16:creationId xmlns:a16="http://schemas.microsoft.com/office/drawing/2014/main" id="{A8C34C71-BB0F-245C-CF9C-EF0423E77B3F}"/>
                  </a:ext>
                </a:extLst>
              </p:cNvPr>
              <p:cNvSpPr txBox="1"/>
              <p:nvPr/>
            </p:nvSpPr>
            <p:spPr>
              <a:xfrm>
                <a:off x="33378642" y="26433706"/>
                <a:ext cx="7234929" cy="910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𝑑𝐸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𝑑𝑏</m:t>
                          </m:r>
                        </m:den>
                      </m:f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=2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𝑌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−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𝑦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8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>
          <p:sp>
            <p:nvSpPr>
              <p:cNvPr id="5711" name="TextBox 5710">
                <a:extLst>
                  <a:ext uri="{FF2B5EF4-FFF2-40B4-BE49-F238E27FC236}">
                    <a16:creationId xmlns:a16="http://schemas.microsoft.com/office/drawing/2014/main" id="{A8C34C71-BB0F-245C-CF9C-EF0423E77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2" y="26433706"/>
                <a:ext cx="7234929" cy="910377"/>
              </a:xfrm>
              <a:prstGeom prst="rect">
                <a:avLst/>
              </a:prstGeom>
              <a:blipFill>
                <a:blip r:embed="rId23"/>
                <a:stretch>
                  <a:fillRect b="-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12" name="Group 5711">
            <a:extLst>
              <a:ext uri="{FF2B5EF4-FFF2-40B4-BE49-F238E27FC236}">
                <a16:creationId xmlns:a16="http://schemas.microsoft.com/office/drawing/2014/main" id="{B73E7B28-71E8-731F-975E-138B6F45B3CB}"/>
              </a:ext>
            </a:extLst>
          </p:cNvPr>
          <p:cNvGrpSpPr/>
          <p:nvPr/>
        </p:nvGrpSpPr>
        <p:grpSpPr>
          <a:xfrm>
            <a:off x="25511008" y="21817483"/>
            <a:ext cx="5473653" cy="6325746"/>
            <a:chOff x="18321820" y="10105304"/>
            <a:chExt cx="5473653" cy="6325746"/>
          </a:xfrm>
        </p:grpSpPr>
        <p:cxnSp>
          <p:nvCxnSpPr>
            <p:cNvPr id="5713" name="Straight Connector 5712">
              <a:extLst>
                <a:ext uri="{FF2B5EF4-FFF2-40B4-BE49-F238E27FC236}">
                  <a16:creationId xmlns:a16="http://schemas.microsoft.com/office/drawing/2014/main" id="{11C29D9F-198A-F498-7887-0D7D123921CD}"/>
                </a:ext>
              </a:extLst>
            </p:cNvPr>
            <p:cNvCxnSpPr/>
            <p:nvPr/>
          </p:nvCxnSpPr>
          <p:spPr>
            <a:xfrm>
              <a:off x="22971073" y="14784411"/>
              <a:ext cx="0" cy="384461"/>
            </a:xfrm>
            <a:prstGeom prst="line">
              <a:avLst/>
            </a:prstGeom>
            <a:ln w="190500" cap="rnd">
              <a:solidFill>
                <a:srgbClr val="8C50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14" name="Group 5713">
              <a:extLst>
                <a:ext uri="{FF2B5EF4-FFF2-40B4-BE49-F238E27FC236}">
                  <a16:creationId xmlns:a16="http://schemas.microsoft.com/office/drawing/2014/main" id="{F61E8DAB-DEF9-65EF-9D12-208B30D15577}"/>
                </a:ext>
              </a:extLst>
            </p:cNvPr>
            <p:cNvGrpSpPr/>
            <p:nvPr/>
          </p:nvGrpSpPr>
          <p:grpSpPr>
            <a:xfrm>
              <a:off x="18871326" y="12911737"/>
              <a:ext cx="1648800" cy="1648800"/>
              <a:chOff x="27356096" y="20982549"/>
              <a:chExt cx="1648800" cy="1648800"/>
            </a:xfrm>
          </p:grpSpPr>
          <p:sp>
            <p:nvSpPr>
              <p:cNvPr id="5746" name="Oval 5745">
                <a:extLst>
                  <a:ext uri="{FF2B5EF4-FFF2-40B4-BE49-F238E27FC236}">
                    <a16:creationId xmlns:a16="http://schemas.microsoft.com/office/drawing/2014/main" id="{B0B0A116-998F-9372-7D1B-A86FB3053AEC}"/>
                  </a:ext>
                </a:extLst>
              </p:cNvPr>
              <p:cNvSpPr/>
              <p:nvPr/>
            </p:nvSpPr>
            <p:spPr>
              <a:xfrm>
                <a:off x="27356096" y="20982549"/>
                <a:ext cx="1648800" cy="1648800"/>
              </a:xfrm>
              <a:prstGeom prst="ellipse">
                <a:avLst/>
              </a:prstGeom>
              <a:solidFill>
                <a:srgbClr val="3F1C48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747" name="Group 5746">
                <a:extLst>
                  <a:ext uri="{FF2B5EF4-FFF2-40B4-BE49-F238E27FC236}">
                    <a16:creationId xmlns:a16="http://schemas.microsoft.com/office/drawing/2014/main" id="{237336C6-075F-BFA4-6D2C-652C4A035217}"/>
                  </a:ext>
                </a:extLst>
              </p:cNvPr>
              <p:cNvGrpSpPr/>
              <p:nvPr/>
            </p:nvGrpSpPr>
            <p:grpSpPr>
              <a:xfrm>
                <a:off x="27987253" y="21468512"/>
                <a:ext cx="361444" cy="678627"/>
                <a:chOff x="29028505" y="8943406"/>
                <a:chExt cx="361444" cy="678627"/>
              </a:xfrm>
            </p:grpSpPr>
            <p:cxnSp>
              <p:nvCxnSpPr>
                <p:cNvPr id="5748" name="Straight Connector 5747">
                  <a:extLst>
                    <a:ext uri="{FF2B5EF4-FFF2-40B4-BE49-F238E27FC236}">
                      <a16:creationId xmlns:a16="http://schemas.microsoft.com/office/drawing/2014/main" id="{74C60BB7-71D0-0E68-4C66-F0DE87C4D2C4}"/>
                    </a:ext>
                  </a:extLst>
                </p:cNvPr>
                <p:cNvCxnSpPr/>
                <p:nvPr/>
              </p:nvCxnSpPr>
              <p:spPr>
                <a:xfrm flipH="1">
                  <a:off x="29028505" y="8943406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9" name="Straight Connector 5748">
                  <a:extLst>
                    <a:ext uri="{FF2B5EF4-FFF2-40B4-BE49-F238E27FC236}">
                      <a16:creationId xmlns:a16="http://schemas.microsoft.com/office/drawing/2014/main" id="{F05288D8-012B-FAAB-A5E5-6372C107C7E7}"/>
                    </a:ext>
                  </a:extLst>
                </p:cNvPr>
                <p:cNvCxnSpPr/>
                <p:nvPr/>
              </p:nvCxnSpPr>
              <p:spPr>
                <a:xfrm flipH="1" flipV="1">
                  <a:off x="29028505" y="8943406"/>
                  <a:ext cx="224284" cy="303085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0" name="Straight Connector 5749">
                  <a:extLst>
                    <a:ext uri="{FF2B5EF4-FFF2-40B4-BE49-F238E27FC236}">
                      <a16:creationId xmlns:a16="http://schemas.microsoft.com/office/drawing/2014/main" id="{85C129E2-D587-6FFF-DD34-F709167D66A7}"/>
                    </a:ext>
                  </a:extLst>
                </p:cNvPr>
                <p:cNvCxnSpPr/>
                <p:nvPr/>
              </p:nvCxnSpPr>
              <p:spPr>
                <a:xfrm flipV="1">
                  <a:off x="29028505" y="9246491"/>
                  <a:ext cx="224284" cy="375542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1" name="Straight Connector 5750">
                  <a:extLst>
                    <a:ext uri="{FF2B5EF4-FFF2-40B4-BE49-F238E27FC236}">
                      <a16:creationId xmlns:a16="http://schemas.microsoft.com/office/drawing/2014/main" id="{33027868-70BB-247C-05AA-68C5A0A53ABC}"/>
                    </a:ext>
                  </a:extLst>
                </p:cNvPr>
                <p:cNvCxnSpPr/>
                <p:nvPr/>
              </p:nvCxnSpPr>
              <p:spPr>
                <a:xfrm flipH="1">
                  <a:off x="29028505" y="9622033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15" name="Group 5714">
              <a:extLst>
                <a:ext uri="{FF2B5EF4-FFF2-40B4-BE49-F238E27FC236}">
                  <a16:creationId xmlns:a16="http://schemas.microsoft.com/office/drawing/2014/main" id="{C56B92F8-8BE8-7642-070B-B809DE8E5A5D}"/>
                </a:ext>
              </a:extLst>
            </p:cNvPr>
            <p:cNvGrpSpPr/>
            <p:nvPr/>
          </p:nvGrpSpPr>
          <p:grpSpPr>
            <a:xfrm>
              <a:off x="22146673" y="12907745"/>
              <a:ext cx="1648800" cy="1648800"/>
              <a:chOff x="27368974" y="23120842"/>
              <a:chExt cx="1648800" cy="1648800"/>
            </a:xfrm>
          </p:grpSpPr>
          <p:sp>
            <p:nvSpPr>
              <p:cNvPr id="5744" name="Oval 5743">
                <a:extLst>
                  <a:ext uri="{FF2B5EF4-FFF2-40B4-BE49-F238E27FC236}">
                    <a16:creationId xmlns:a16="http://schemas.microsoft.com/office/drawing/2014/main" id="{23211B59-22A2-7368-A1CA-D9C40D9EF8D3}"/>
                  </a:ext>
                </a:extLst>
              </p:cNvPr>
              <p:cNvSpPr/>
              <p:nvPr/>
            </p:nvSpPr>
            <p:spPr>
              <a:xfrm>
                <a:off x="27368974" y="23120842"/>
                <a:ext cx="1648800" cy="1648800"/>
              </a:xfrm>
              <a:prstGeom prst="ellipse">
                <a:avLst/>
              </a:prstGeom>
              <a:solidFill>
                <a:srgbClr val="3F1C48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45" name="Freeform: Shape 5744">
                <a:extLst>
                  <a:ext uri="{FF2B5EF4-FFF2-40B4-BE49-F238E27FC236}">
                    <a16:creationId xmlns:a16="http://schemas.microsoft.com/office/drawing/2014/main" id="{5B0B398F-3DCC-F92E-E270-5CBAD29C98EE}"/>
                  </a:ext>
                </a:extLst>
              </p:cNvPr>
              <p:cNvSpPr/>
              <p:nvPr/>
            </p:nvSpPr>
            <p:spPr>
              <a:xfrm>
                <a:off x="27989222" y="23616371"/>
                <a:ext cx="382905" cy="675005"/>
              </a:xfrm>
              <a:custGeom>
                <a:avLst/>
                <a:gdLst>
                  <a:gd name="connsiteX0" fmla="*/ 0 w 882444"/>
                  <a:gd name="connsiteY0" fmla="*/ 802459 h 802459"/>
                  <a:gd name="connsiteX1" fmla="*/ 711200 w 882444"/>
                  <a:gd name="connsiteY1" fmla="*/ 40459 h 802459"/>
                  <a:gd name="connsiteX2" fmla="*/ 879475 w 882444"/>
                  <a:gd name="connsiteY2" fmla="*/ 103959 h 802459"/>
                  <a:gd name="connsiteX3" fmla="*/ 815975 w 882444"/>
                  <a:gd name="connsiteY3" fmla="*/ 94434 h 802459"/>
                  <a:gd name="connsiteX4" fmla="*/ 781050 w 882444"/>
                  <a:gd name="connsiteY4" fmla="*/ 148409 h 802459"/>
                  <a:gd name="connsiteX0" fmla="*/ 0 w 880514"/>
                  <a:gd name="connsiteY0" fmla="*/ 803779 h 803779"/>
                  <a:gd name="connsiteX1" fmla="*/ 711200 w 880514"/>
                  <a:gd name="connsiteY1" fmla="*/ 41779 h 803779"/>
                  <a:gd name="connsiteX2" fmla="*/ 879475 w 880514"/>
                  <a:gd name="connsiteY2" fmla="*/ 105279 h 803779"/>
                  <a:gd name="connsiteX3" fmla="*/ 781050 w 880514"/>
                  <a:gd name="connsiteY3" fmla="*/ 149729 h 803779"/>
                  <a:gd name="connsiteX0" fmla="*/ 0 w 789503"/>
                  <a:gd name="connsiteY0" fmla="*/ 794952 h 794952"/>
                  <a:gd name="connsiteX1" fmla="*/ 711200 w 789503"/>
                  <a:gd name="connsiteY1" fmla="*/ 32952 h 794952"/>
                  <a:gd name="connsiteX2" fmla="*/ 781050 w 789503"/>
                  <a:gd name="connsiteY2" fmla="*/ 140902 h 794952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377826 w 711200"/>
                  <a:gd name="connsiteY1" fmla="*/ 50799 h 762000"/>
                  <a:gd name="connsiteX2" fmla="*/ 711200 w 711200"/>
                  <a:gd name="connsiteY2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438150"/>
                  <a:gd name="connsiteY0" fmla="*/ 485775 h 485775"/>
                  <a:gd name="connsiteX1" fmla="*/ 438150 w 438150"/>
                  <a:gd name="connsiteY1" fmla="*/ 0 h 485775"/>
                  <a:gd name="connsiteX0" fmla="*/ 2660131 w 2705655"/>
                  <a:gd name="connsiteY0" fmla="*/ 1066800 h 1066800"/>
                  <a:gd name="connsiteX1" fmla="*/ 31231 w 2705655"/>
                  <a:gd name="connsiteY1" fmla="*/ 0 h 1066800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99"/>
                  <a:gd name="connsiteX1" fmla="*/ 222250 w 222250"/>
                  <a:gd name="connsiteY1" fmla="*/ 0 h 307999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8148 h 308291"/>
                  <a:gd name="connsiteX1" fmla="*/ 222250 w 222250"/>
                  <a:gd name="connsiteY1" fmla="*/ 173 h 308291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09550"/>
                  <a:gd name="connsiteY0" fmla="*/ 285945 h 285945"/>
                  <a:gd name="connsiteX1" fmla="*/ 209550 w 209550"/>
                  <a:gd name="connsiteY1" fmla="*/ 195 h 285945"/>
                  <a:gd name="connsiteX0" fmla="*/ 0 w 196850"/>
                  <a:gd name="connsiteY0" fmla="*/ 263737 h 263737"/>
                  <a:gd name="connsiteX1" fmla="*/ 196850 w 196850"/>
                  <a:gd name="connsiteY1" fmla="*/ 212 h 263737"/>
                  <a:gd name="connsiteX0" fmla="*/ 0 w 180975"/>
                  <a:gd name="connsiteY0" fmla="*/ 263737 h 263737"/>
                  <a:gd name="connsiteX1" fmla="*/ 180975 w 180975"/>
                  <a:gd name="connsiteY1" fmla="*/ 212 h 263737"/>
                  <a:gd name="connsiteX0" fmla="*/ 0 w 200025"/>
                  <a:gd name="connsiteY0" fmla="*/ 263737 h 263737"/>
                  <a:gd name="connsiteX1" fmla="*/ 200025 w 200025"/>
                  <a:gd name="connsiteY1" fmla="*/ 212 h 263737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99085"/>
                  <a:gd name="connsiteY0" fmla="*/ 606425 h 606425"/>
                  <a:gd name="connsiteX1" fmla="*/ 299085 w 299085"/>
                  <a:gd name="connsiteY1" fmla="*/ 0 h 606425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905" h="675005">
                    <a:moveTo>
                      <a:pt x="0" y="675005"/>
                    </a:moveTo>
                    <a:cubicBezTo>
                      <a:pt x="303902" y="670242"/>
                      <a:pt x="67733" y="8414"/>
                      <a:pt x="382905" y="0"/>
                    </a:cubicBezTo>
                  </a:path>
                </a:pathLst>
              </a:custGeom>
              <a:noFill/>
              <a:ln w="952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716" name="Group 5715">
              <a:extLst>
                <a:ext uri="{FF2B5EF4-FFF2-40B4-BE49-F238E27FC236}">
                  <a16:creationId xmlns:a16="http://schemas.microsoft.com/office/drawing/2014/main" id="{DFD7CE2C-F64E-5CD3-BF7A-9544E50F8EDE}"/>
                </a:ext>
              </a:extLst>
            </p:cNvPr>
            <p:cNvGrpSpPr/>
            <p:nvPr/>
          </p:nvGrpSpPr>
          <p:grpSpPr>
            <a:xfrm>
              <a:off x="22455233" y="15399349"/>
              <a:ext cx="1031680" cy="1031678"/>
              <a:chOff x="27664834" y="28405362"/>
              <a:chExt cx="1031680" cy="1031678"/>
            </a:xfrm>
          </p:grpSpPr>
          <p:sp>
            <p:nvSpPr>
              <p:cNvPr id="5742" name="Oval 5741">
                <a:extLst>
                  <a:ext uri="{FF2B5EF4-FFF2-40B4-BE49-F238E27FC236}">
                    <a16:creationId xmlns:a16="http://schemas.microsoft.com/office/drawing/2014/main" id="{B539E6BA-8097-0243-FDC5-6A779047F543}"/>
                  </a:ext>
                </a:extLst>
              </p:cNvPr>
              <p:cNvSpPr/>
              <p:nvPr/>
            </p:nvSpPr>
            <p:spPr>
              <a:xfrm>
                <a:off x="27664834" y="2840536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52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43" name="TextBox 5742">
                    <a:extLst>
                      <a:ext uri="{FF2B5EF4-FFF2-40B4-BE49-F238E27FC236}">
                        <a16:creationId xmlns:a16="http://schemas.microsoft.com/office/drawing/2014/main" id="{FE530E52-F4FC-674E-669F-8DDA5D9E88A7}"/>
                      </a:ext>
                    </a:extLst>
                  </p:cNvPr>
                  <p:cNvSpPr txBox="1"/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GB" sz="440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43" name="TextBox 5742">
                    <a:extLst>
                      <a:ext uri="{FF2B5EF4-FFF2-40B4-BE49-F238E27FC236}">
                        <a16:creationId xmlns:a16="http://schemas.microsoft.com/office/drawing/2014/main" id="{FE530E52-F4FC-674E-669F-8DDA5D9E88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17" name="Group 5716">
              <a:extLst>
                <a:ext uri="{FF2B5EF4-FFF2-40B4-BE49-F238E27FC236}">
                  <a16:creationId xmlns:a16="http://schemas.microsoft.com/office/drawing/2014/main" id="{E588BF7E-B241-9A6B-ED83-28E3616D415C}"/>
                </a:ext>
              </a:extLst>
            </p:cNvPr>
            <p:cNvGrpSpPr/>
            <p:nvPr/>
          </p:nvGrpSpPr>
          <p:grpSpPr>
            <a:xfrm>
              <a:off x="18321820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5740" name="Oval 5739">
                <a:extLst>
                  <a:ext uri="{FF2B5EF4-FFF2-40B4-BE49-F238E27FC236}">
                    <a16:creationId xmlns:a16="http://schemas.microsoft.com/office/drawing/2014/main" id="{A13234CC-3976-D5E6-FB63-B835872FE8F5}"/>
                  </a:ext>
                </a:extLst>
              </p:cNvPr>
              <p:cNvSpPr/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41" name="TextBox 5740">
                    <a:extLst>
                      <a:ext uri="{FF2B5EF4-FFF2-40B4-BE49-F238E27FC236}">
                        <a16:creationId xmlns:a16="http://schemas.microsoft.com/office/drawing/2014/main" id="{45F9AE54-A609-BDBA-7F86-3BBAB490E30F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440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41" name="TextBox 5740">
                    <a:extLst>
                      <a:ext uri="{FF2B5EF4-FFF2-40B4-BE49-F238E27FC236}">
                        <a16:creationId xmlns:a16="http://schemas.microsoft.com/office/drawing/2014/main" id="{45F9AE54-A609-BDBA-7F86-3BBAB490E3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18" name="Group 5717">
              <a:extLst>
                <a:ext uri="{FF2B5EF4-FFF2-40B4-BE49-F238E27FC236}">
                  <a16:creationId xmlns:a16="http://schemas.microsoft.com/office/drawing/2014/main" id="{D5922D9C-DA60-913B-2D41-2B6C261FE1A3}"/>
                </a:ext>
              </a:extLst>
            </p:cNvPr>
            <p:cNvGrpSpPr/>
            <p:nvPr/>
          </p:nvGrpSpPr>
          <p:grpSpPr>
            <a:xfrm>
              <a:off x="19174985" y="15399372"/>
              <a:ext cx="1031680" cy="1031678"/>
              <a:chOff x="27866819" y="18134268"/>
              <a:chExt cx="1031680" cy="1031678"/>
            </a:xfrm>
          </p:grpSpPr>
          <p:sp>
            <p:nvSpPr>
              <p:cNvPr id="5738" name="Oval 5737">
                <a:extLst>
                  <a:ext uri="{FF2B5EF4-FFF2-40B4-BE49-F238E27FC236}">
                    <a16:creationId xmlns:a16="http://schemas.microsoft.com/office/drawing/2014/main" id="{67863E94-6165-BC3E-9C49-F891CD388327}"/>
                  </a:ext>
                </a:extLst>
              </p:cNvPr>
              <p:cNvSpPr/>
              <p:nvPr/>
            </p:nvSpPr>
            <p:spPr>
              <a:xfrm>
                <a:off x="27866819" y="18134268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39" name="TextBox 5738">
                    <a:extLst>
                      <a:ext uri="{FF2B5EF4-FFF2-40B4-BE49-F238E27FC236}">
                        <a16:creationId xmlns:a16="http://schemas.microsoft.com/office/drawing/2014/main" id="{C7C950C9-D381-1AA4-B730-796FD8DFEF45}"/>
                      </a:ext>
                    </a:extLst>
                  </p:cNvPr>
                  <p:cNvSpPr txBox="1"/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GB" sz="440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39" name="TextBox 5738">
                    <a:extLst>
                      <a:ext uri="{FF2B5EF4-FFF2-40B4-BE49-F238E27FC236}">
                        <a16:creationId xmlns:a16="http://schemas.microsoft.com/office/drawing/2014/main" id="{C7C950C9-D381-1AA4-B730-796FD8DFEF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19" name="Group 5718">
              <a:extLst>
                <a:ext uri="{FF2B5EF4-FFF2-40B4-BE49-F238E27FC236}">
                  <a16:creationId xmlns:a16="http://schemas.microsoft.com/office/drawing/2014/main" id="{E5CE9D36-7119-450B-42A8-DC05233B62E4}"/>
                </a:ext>
              </a:extLst>
            </p:cNvPr>
            <p:cNvGrpSpPr/>
            <p:nvPr/>
          </p:nvGrpSpPr>
          <p:grpSpPr>
            <a:xfrm>
              <a:off x="19996842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5736" name="Oval 5735">
                <a:extLst>
                  <a:ext uri="{FF2B5EF4-FFF2-40B4-BE49-F238E27FC236}">
                    <a16:creationId xmlns:a16="http://schemas.microsoft.com/office/drawing/2014/main" id="{9B24009C-A600-EB54-1DD1-D965EB5A15AE}"/>
                  </a:ext>
                </a:extLst>
              </p:cNvPr>
              <p:cNvSpPr/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37" name="TextBox 5736">
                    <a:extLst>
                      <a:ext uri="{FF2B5EF4-FFF2-40B4-BE49-F238E27FC236}">
                        <a16:creationId xmlns:a16="http://schemas.microsoft.com/office/drawing/2014/main" id="{7CAC1199-F1C2-CC0B-A8D8-A0CC9416F067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440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37" name="TextBox 5736">
                    <a:extLst>
                      <a:ext uri="{FF2B5EF4-FFF2-40B4-BE49-F238E27FC236}">
                        <a16:creationId xmlns:a16="http://schemas.microsoft.com/office/drawing/2014/main" id="{7CAC1199-F1C2-CC0B-A8D8-A0CC9416F0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20" name="Group 5719">
              <a:extLst>
                <a:ext uri="{FF2B5EF4-FFF2-40B4-BE49-F238E27FC236}">
                  <a16:creationId xmlns:a16="http://schemas.microsoft.com/office/drawing/2014/main" id="{225E01E9-7081-0C57-244D-73E3C4848DD1}"/>
                </a:ext>
              </a:extLst>
            </p:cNvPr>
            <p:cNvGrpSpPr/>
            <p:nvPr/>
          </p:nvGrpSpPr>
          <p:grpSpPr>
            <a:xfrm rot="5400000">
              <a:off x="19031683" y="11149604"/>
              <a:ext cx="1255476" cy="1706522"/>
              <a:chOff x="17413524" y="12917564"/>
              <a:chExt cx="1255476" cy="1706522"/>
            </a:xfrm>
          </p:grpSpPr>
          <p:cxnSp>
            <p:nvCxnSpPr>
              <p:cNvPr id="5732" name="Straight Connector 5731">
                <a:extLst>
                  <a:ext uri="{FF2B5EF4-FFF2-40B4-BE49-F238E27FC236}">
                    <a16:creationId xmlns:a16="http://schemas.microsoft.com/office/drawing/2014/main" id="{2BC09E69-2367-1DF4-BB02-71C78FD94DD9}"/>
                  </a:ext>
                </a:extLst>
              </p:cNvPr>
              <p:cNvCxnSpPr/>
              <p:nvPr/>
            </p:nvCxnSpPr>
            <p:spPr>
              <a:xfrm flipH="1">
                <a:off x="17413524" y="12917564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3" name="Straight Connector 5732">
                <a:extLst>
                  <a:ext uri="{FF2B5EF4-FFF2-40B4-BE49-F238E27FC236}">
                    <a16:creationId xmlns:a16="http://schemas.microsoft.com/office/drawing/2014/main" id="{B4557C36-41A2-D419-5CA1-F75D7D399CB1}"/>
                  </a:ext>
                </a:extLst>
              </p:cNvPr>
              <p:cNvCxnSpPr/>
              <p:nvPr/>
            </p:nvCxnSpPr>
            <p:spPr>
              <a:xfrm flipH="1">
                <a:off x="17413524" y="14624086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4" name="Straight Connector 5733">
                <a:extLst>
                  <a:ext uri="{FF2B5EF4-FFF2-40B4-BE49-F238E27FC236}">
                    <a16:creationId xmlns:a16="http://schemas.microsoft.com/office/drawing/2014/main" id="{B650F6A1-55CA-8D47-16FA-C41C89D9778A}"/>
                  </a:ext>
                </a:extLst>
              </p:cNvPr>
              <p:cNvCxnSpPr/>
              <p:nvPr/>
            </p:nvCxnSpPr>
            <p:spPr>
              <a:xfrm>
                <a:off x="18473843" y="12917564"/>
                <a:ext cx="0" cy="1706522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5" name="Straight Connector 5734">
                <a:extLst>
                  <a:ext uri="{FF2B5EF4-FFF2-40B4-BE49-F238E27FC236}">
                    <a16:creationId xmlns:a16="http://schemas.microsoft.com/office/drawing/2014/main" id="{C0DFF0CE-4ABC-7E08-5DCB-1DABAA3497EA}"/>
                  </a:ext>
                </a:extLst>
              </p:cNvPr>
              <p:cNvCxnSpPr/>
              <p:nvPr/>
            </p:nvCxnSpPr>
            <p:spPr>
              <a:xfrm flipH="1">
                <a:off x="18508980" y="13736137"/>
                <a:ext cx="160020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21" name="Straight Connector 5720">
              <a:extLst>
                <a:ext uri="{FF2B5EF4-FFF2-40B4-BE49-F238E27FC236}">
                  <a16:creationId xmlns:a16="http://schemas.microsoft.com/office/drawing/2014/main" id="{8C58F7AD-628A-A4BF-A73F-8E72CA98AF4A}"/>
                </a:ext>
              </a:extLst>
            </p:cNvPr>
            <p:cNvCxnSpPr/>
            <p:nvPr/>
          </p:nvCxnSpPr>
          <p:spPr>
            <a:xfrm>
              <a:off x="19690825" y="14782800"/>
              <a:ext cx="0" cy="403212"/>
            </a:xfrm>
            <a:prstGeom prst="line">
              <a:avLst/>
            </a:prstGeom>
            <a:ln w="127000" cap="rnd">
              <a:solidFill>
                <a:srgbClr val="8ED9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2" name="Straight Connector 5721">
              <a:extLst>
                <a:ext uri="{FF2B5EF4-FFF2-40B4-BE49-F238E27FC236}">
                  <a16:creationId xmlns:a16="http://schemas.microsoft.com/office/drawing/2014/main" id="{0F46E8FC-6471-4F78-D12F-BC92F65F0564}"/>
                </a:ext>
              </a:extLst>
            </p:cNvPr>
            <p:cNvCxnSpPr/>
            <p:nvPr/>
          </p:nvCxnSpPr>
          <p:spPr>
            <a:xfrm flipH="1">
              <a:off x="20935776" y="13730327"/>
              <a:ext cx="845820" cy="0"/>
            </a:xfrm>
            <a:prstGeom prst="line">
              <a:avLst/>
            </a:prstGeom>
            <a:ln w="127000" cap="rnd">
              <a:solidFill>
                <a:srgbClr val="5322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23" name="Group 5722">
              <a:extLst>
                <a:ext uri="{FF2B5EF4-FFF2-40B4-BE49-F238E27FC236}">
                  <a16:creationId xmlns:a16="http://schemas.microsoft.com/office/drawing/2014/main" id="{49CC5E14-F64E-9566-4915-1762AFB2D7D9}"/>
                </a:ext>
              </a:extLst>
            </p:cNvPr>
            <p:cNvGrpSpPr/>
            <p:nvPr/>
          </p:nvGrpSpPr>
          <p:grpSpPr>
            <a:xfrm>
              <a:off x="21053067" y="13426526"/>
              <a:ext cx="611238" cy="611238"/>
              <a:chOff x="27449412" y="7129203"/>
              <a:chExt cx="611238" cy="611238"/>
            </a:xfrm>
          </p:grpSpPr>
          <p:sp>
            <p:nvSpPr>
              <p:cNvPr id="5730" name="Oval 5729">
                <a:extLst>
                  <a:ext uri="{FF2B5EF4-FFF2-40B4-BE49-F238E27FC236}">
                    <a16:creationId xmlns:a16="http://schemas.microsoft.com/office/drawing/2014/main" id="{8C104901-018E-E4EF-C385-79ED043C5575}"/>
                  </a:ext>
                </a:extLst>
              </p:cNvPr>
              <p:cNvSpPr/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852B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31" name="TextBox 5730">
                    <a:extLst>
                      <a:ext uri="{FF2B5EF4-FFF2-40B4-BE49-F238E27FC236}">
                        <a16:creationId xmlns:a16="http://schemas.microsoft.com/office/drawing/2014/main" id="{DEE1FDB3-9305-1816-448F-4AF5CA30B54C}"/>
                      </a:ext>
                    </a:extLst>
                  </p:cNvPr>
                  <p:cNvSpPr txBox="1"/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GB" sz="2400" b="1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5731" name="TextBox 5730">
                    <a:extLst>
                      <a:ext uri="{FF2B5EF4-FFF2-40B4-BE49-F238E27FC236}">
                        <a16:creationId xmlns:a16="http://schemas.microsoft.com/office/drawing/2014/main" id="{DEE1FDB3-9305-1816-448F-4AF5CA30B5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t="-9211" r="-23596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24" name="Group 5723">
              <a:extLst>
                <a:ext uri="{FF2B5EF4-FFF2-40B4-BE49-F238E27FC236}">
                  <a16:creationId xmlns:a16="http://schemas.microsoft.com/office/drawing/2014/main" id="{58677D4A-2D55-3BDB-C9C3-339B01349BBA}"/>
                </a:ext>
              </a:extLst>
            </p:cNvPr>
            <p:cNvGrpSpPr/>
            <p:nvPr/>
          </p:nvGrpSpPr>
          <p:grpSpPr>
            <a:xfrm>
              <a:off x="18505326" y="11539332"/>
              <a:ext cx="664668" cy="611238"/>
              <a:chOff x="27449412" y="7129203"/>
              <a:chExt cx="664668" cy="611238"/>
            </a:xfrm>
          </p:grpSpPr>
          <p:sp>
            <p:nvSpPr>
              <p:cNvPr id="5728" name="Oval 5727">
                <a:extLst>
                  <a:ext uri="{FF2B5EF4-FFF2-40B4-BE49-F238E27FC236}">
                    <a16:creationId xmlns:a16="http://schemas.microsoft.com/office/drawing/2014/main" id="{F897F76E-2282-7EBD-138B-B203B33E15FA}"/>
                  </a:ext>
                </a:extLst>
              </p:cNvPr>
              <p:cNvSpPr/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29" name="TextBox 5728">
                    <a:extLst>
                      <a:ext uri="{FF2B5EF4-FFF2-40B4-BE49-F238E27FC236}">
                        <a16:creationId xmlns:a16="http://schemas.microsoft.com/office/drawing/2014/main" id="{D3897877-E792-F3DE-572A-F98D47764BC7}"/>
                      </a:ext>
                    </a:extLst>
                  </p:cNvPr>
                  <p:cNvSpPr txBox="1"/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5729" name="TextBox 5728">
                    <a:extLst>
                      <a:ext uri="{FF2B5EF4-FFF2-40B4-BE49-F238E27FC236}">
                        <a16:creationId xmlns:a16="http://schemas.microsoft.com/office/drawing/2014/main" id="{D3897877-E792-F3DE-572A-F98D47764B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t="-9333" r="-19626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25" name="Group 5724">
              <a:extLst>
                <a:ext uri="{FF2B5EF4-FFF2-40B4-BE49-F238E27FC236}">
                  <a16:creationId xmlns:a16="http://schemas.microsoft.com/office/drawing/2014/main" id="{6D4139F5-65B7-2B77-7737-309665CDA06C}"/>
                </a:ext>
              </a:extLst>
            </p:cNvPr>
            <p:cNvGrpSpPr/>
            <p:nvPr/>
          </p:nvGrpSpPr>
          <p:grpSpPr>
            <a:xfrm>
              <a:off x="20221179" y="11539332"/>
              <a:ext cx="664668" cy="611238"/>
              <a:chOff x="27449412" y="7129203"/>
              <a:chExt cx="664668" cy="611238"/>
            </a:xfrm>
          </p:grpSpPr>
          <p:sp>
            <p:nvSpPr>
              <p:cNvPr id="5726" name="Oval 5725">
                <a:extLst>
                  <a:ext uri="{FF2B5EF4-FFF2-40B4-BE49-F238E27FC236}">
                    <a16:creationId xmlns:a16="http://schemas.microsoft.com/office/drawing/2014/main" id="{9FDEF0C0-4547-5378-C6B2-7990329DFDB9}"/>
                  </a:ext>
                </a:extLst>
              </p:cNvPr>
              <p:cNvSpPr/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27" name="TextBox 5726">
                    <a:extLst>
                      <a:ext uri="{FF2B5EF4-FFF2-40B4-BE49-F238E27FC236}">
                        <a16:creationId xmlns:a16="http://schemas.microsoft.com/office/drawing/2014/main" id="{E8FDB2DE-8807-A0DB-DF7B-43E8CF001328}"/>
                      </a:ext>
                    </a:extLst>
                  </p:cNvPr>
                  <p:cNvSpPr txBox="1"/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5727" name="TextBox 5726">
                    <a:extLst>
                      <a:ext uri="{FF2B5EF4-FFF2-40B4-BE49-F238E27FC236}">
                        <a16:creationId xmlns:a16="http://schemas.microsoft.com/office/drawing/2014/main" id="{E8FDB2DE-8807-A0DB-DF7B-43E8CF0013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t="-9333" r="-19811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5752" name="Picture 5751" descr="A qr code with blue dots&#10;&#10;AI-generated content may be incorrect.">
            <a:extLst>
              <a:ext uri="{FF2B5EF4-FFF2-40B4-BE49-F238E27FC236}">
                <a16:creationId xmlns:a16="http://schemas.microsoft.com/office/drawing/2014/main" id="{DB0740C3-5919-4DFD-2E92-15692C3E1CF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556" y="13336099"/>
            <a:ext cx="2238916" cy="2230603"/>
          </a:xfrm>
          <a:prstGeom prst="rect">
            <a:avLst/>
          </a:prstGeom>
        </p:spPr>
      </p:pic>
      <p:pic>
        <p:nvPicPr>
          <p:cNvPr id="5753" name="Picture 5752">
            <a:extLst>
              <a:ext uri="{FF2B5EF4-FFF2-40B4-BE49-F238E27FC236}">
                <a16:creationId xmlns:a16="http://schemas.microsoft.com/office/drawing/2014/main" id="{4E3B6D3F-AB62-7E7C-5733-BD59366917EC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l="6122" t="15727" r="5915" b="4134"/>
          <a:stretch>
            <a:fillRect/>
          </a:stretch>
        </p:blipFill>
        <p:spPr>
          <a:xfrm>
            <a:off x="2209246" y="22712517"/>
            <a:ext cx="5855898" cy="5855898"/>
          </a:xfrm>
          <a:custGeom>
            <a:avLst/>
            <a:gdLst>
              <a:gd name="connsiteX0" fmla="*/ 3057981 w 6115962"/>
              <a:gd name="connsiteY0" fmla="*/ 0 h 6115964"/>
              <a:gd name="connsiteX1" fmla="*/ 6115962 w 6115962"/>
              <a:gd name="connsiteY1" fmla="*/ 3057982 h 6115964"/>
              <a:gd name="connsiteX2" fmla="*/ 3057981 w 6115962"/>
              <a:gd name="connsiteY2" fmla="*/ 6115964 h 6115964"/>
              <a:gd name="connsiteX3" fmla="*/ 0 w 6115962"/>
              <a:gd name="connsiteY3" fmla="*/ 3057982 h 6115964"/>
              <a:gd name="connsiteX4" fmla="*/ 3057981 w 6115962"/>
              <a:gd name="connsiteY4" fmla="*/ 0 h 611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5962" h="6115964">
                <a:moveTo>
                  <a:pt x="3057981" y="0"/>
                </a:moveTo>
                <a:cubicBezTo>
                  <a:pt x="4746857" y="0"/>
                  <a:pt x="6115962" y="1369106"/>
                  <a:pt x="6115962" y="3057982"/>
                </a:cubicBezTo>
                <a:cubicBezTo>
                  <a:pt x="6115962" y="4746858"/>
                  <a:pt x="4746857" y="6115964"/>
                  <a:pt x="3057981" y="6115964"/>
                </a:cubicBezTo>
                <a:cubicBezTo>
                  <a:pt x="1369105" y="6115964"/>
                  <a:pt x="0" y="4746858"/>
                  <a:pt x="0" y="3057982"/>
                </a:cubicBezTo>
                <a:cubicBezTo>
                  <a:pt x="0" y="1369106"/>
                  <a:pt x="1369105" y="0"/>
                  <a:pt x="3057981" y="0"/>
                </a:cubicBezTo>
                <a:close/>
              </a:path>
            </a:pathLst>
          </a:custGeom>
        </p:spPr>
      </p:pic>
      <p:grpSp>
        <p:nvGrpSpPr>
          <p:cNvPr id="5754" name="Group 5753">
            <a:extLst>
              <a:ext uri="{FF2B5EF4-FFF2-40B4-BE49-F238E27FC236}">
                <a16:creationId xmlns:a16="http://schemas.microsoft.com/office/drawing/2014/main" id="{4AA13666-8906-F52B-C12E-472C270DE847}"/>
              </a:ext>
            </a:extLst>
          </p:cNvPr>
          <p:cNvGrpSpPr/>
          <p:nvPr/>
        </p:nvGrpSpPr>
        <p:grpSpPr>
          <a:xfrm>
            <a:off x="2031365" y="4031220"/>
            <a:ext cx="31706496" cy="25080799"/>
            <a:chOff x="2031365" y="4031220"/>
            <a:chExt cx="31706496" cy="25080799"/>
          </a:xfrm>
        </p:grpSpPr>
        <p:pic>
          <p:nvPicPr>
            <p:cNvPr id="5755" name="Picture 5754" descr="A black and white square with a white square with a black and white square with a black and white square with a black and white square with a black and white square with a black and white square&#10;&#10;AI-generated content may be incorrect.">
              <a:extLst>
                <a:ext uri="{FF2B5EF4-FFF2-40B4-BE49-F238E27FC236}">
                  <a16:creationId xmlns:a16="http://schemas.microsoft.com/office/drawing/2014/main" id="{5A7DAF6F-72B9-3A5C-1CBE-21EEA690E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4799" y="20780225"/>
              <a:ext cx="900000" cy="900000"/>
            </a:xfrm>
            <a:prstGeom prst="rect">
              <a:avLst/>
            </a:prstGeom>
          </p:spPr>
        </p:pic>
        <p:pic>
          <p:nvPicPr>
            <p:cNvPr id="5756" name="Picture 5755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21C30BC6-B36D-1277-AEE0-973E74050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9881" y="20780225"/>
              <a:ext cx="900000" cy="900000"/>
            </a:xfrm>
            <a:prstGeom prst="rect">
              <a:avLst/>
            </a:prstGeom>
          </p:spPr>
        </p:pic>
        <p:pic>
          <p:nvPicPr>
            <p:cNvPr id="5757" name="Picture 5756" descr="A black square with a white square with a black and white logo&#10;&#10;AI-generated content may be incorrect.">
              <a:extLst>
                <a:ext uri="{FF2B5EF4-FFF2-40B4-BE49-F238E27FC236}">
                  <a16:creationId xmlns:a16="http://schemas.microsoft.com/office/drawing/2014/main" id="{3C61462C-4F21-DD3B-CC3E-0CC87BED6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4799" y="28212019"/>
              <a:ext cx="900000" cy="900000"/>
            </a:xfrm>
            <a:prstGeom prst="rect">
              <a:avLst/>
            </a:prstGeom>
          </p:spPr>
        </p:pic>
        <p:pic>
          <p:nvPicPr>
            <p:cNvPr id="5758" name="Picture 5757" descr="A black and white square with a cross in it&#10;&#10;AI-generated content may be incorrect.">
              <a:extLst>
                <a:ext uri="{FF2B5EF4-FFF2-40B4-BE49-F238E27FC236}">
                  <a16:creationId xmlns:a16="http://schemas.microsoft.com/office/drawing/2014/main" id="{C5D63F48-4A77-56D5-CAD7-2675DFF84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9881" y="28212019"/>
              <a:ext cx="900000" cy="900000"/>
            </a:xfrm>
            <a:prstGeom prst="rect">
              <a:avLst/>
            </a:prstGeom>
          </p:spPr>
        </p:pic>
        <p:pic>
          <p:nvPicPr>
            <p:cNvPr id="5759" name="Picture 5758" descr="A black square with a white square with a black and white symbol&#10;&#10;AI-generated content may be incorrect.">
              <a:extLst>
                <a:ext uri="{FF2B5EF4-FFF2-40B4-BE49-F238E27FC236}">
                  <a16:creationId xmlns:a16="http://schemas.microsoft.com/office/drawing/2014/main" id="{7B605D89-FCE9-B0A7-873E-33E502448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9159" y="4041537"/>
              <a:ext cx="900000" cy="900000"/>
            </a:xfrm>
            <a:prstGeom prst="rect">
              <a:avLst/>
            </a:prstGeom>
          </p:spPr>
        </p:pic>
        <p:pic>
          <p:nvPicPr>
            <p:cNvPr id="5760" name="Picture 5759" descr="A black and white square with a symbol in it&#10;&#10;AI-generated content may be incorrect.">
              <a:extLst>
                <a:ext uri="{FF2B5EF4-FFF2-40B4-BE49-F238E27FC236}">
                  <a16:creationId xmlns:a16="http://schemas.microsoft.com/office/drawing/2014/main" id="{1C342694-D981-C089-2417-A5CDD2F66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1426" y="4031220"/>
              <a:ext cx="900000" cy="900000"/>
            </a:xfrm>
            <a:prstGeom prst="rect">
              <a:avLst/>
            </a:prstGeom>
          </p:spPr>
        </p:pic>
        <p:pic>
          <p:nvPicPr>
            <p:cNvPr id="5761" name="Picture 5760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3992324E-97CB-7A3F-FB0F-BB2B0CDC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9159" y="16405200"/>
              <a:ext cx="900000" cy="900000"/>
            </a:xfrm>
            <a:prstGeom prst="rect">
              <a:avLst/>
            </a:prstGeom>
          </p:spPr>
        </p:pic>
        <p:pic>
          <p:nvPicPr>
            <p:cNvPr id="5762" name="Picture 5761" descr="A black square with a white square in the middle with a symbol in the middle&#10;&#10;AI-generated content may be incorrect.">
              <a:extLst>
                <a:ext uri="{FF2B5EF4-FFF2-40B4-BE49-F238E27FC236}">
                  <a16:creationId xmlns:a16="http://schemas.microsoft.com/office/drawing/2014/main" id="{9C6909EF-65A0-79CE-FF75-CE5B1E1CA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861" y="16405200"/>
              <a:ext cx="900000" cy="900000"/>
            </a:xfrm>
            <a:prstGeom prst="rect">
              <a:avLst/>
            </a:prstGeom>
          </p:spPr>
        </p:pic>
        <p:pic>
          <p:nvPicPr>
            <p:cNvPr id="5763" name="Picture 5762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C332898D-D6D4-ACF2-1578-166796777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2022" y="16364437"/>
              <a:ext cx="900000" cy="900000"/>
            </a:xfrm>
            <a:prstGeom prst="rect">
              <a:avLst/>
            </a:prstGeom>
          </p:spPr>
        </p:pic>
        <p:pic>
          <p:nvPicPr>
            <p:cNvPr id="5764" name="Picture 5763" descr="A black square with a symbol in it&#10;&#10;AI-generated content may be incorrect.">
              <a:extLst>
                <a:ext uri="{FF2B5EF4-FFF2-40B4-BE49-F238E27FC236}">
                  <a16:creationId xmlns:a16="http://schemas.microsoft.com/office/drawing/2014/main" id="{1C9D126F-4658-89B1-0237-D50C66DD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600" y="16365590"/>
              <a:ext cx="900000" cy="900000"/>
            </a:xfrm>
            <a:prstGeom prst="rect">
              <a:avLst/>
            </a:prstGeom>
          </p:spPr>
        </p:pic>
        <p:pic>
          <p:nvPicPr>
            <p:cNvPr id="5765" name="Picture 5764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2706CF8C-EA7F-2D9D-BAF5-8D1DBE81A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1615" y="4031220"/>
              <a:ext cx="900000" cy="900000"/>
            </a:xfrm>
            <a:prstGeom prst="rect">
              <a:avLst/>
            </a:prstGeom>
          </p:spPr>
        </p:pic>
        <p:pic>
          <p:nvPicPr>
            <p:cNvPr id="5766" name="Picture 5765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CF0CC9ED-F15B-1DB4-CB7B-52BF4A857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193" y="4031220"/>
              <a:ext cx="900000" cy="900000"/>
            </a:xfrm>
            <a:prstGeom prst="rect">
              <a:avLst/>
            </a:prstGeom>
          </p:spPr>
        </p:pic>
        <p:pic>
          <p:nvPicPr>
            <p:cNvPr id="5767" name="Picture 5766" descr="A black square with a white square with a symbol in it&#10;&#10;AI-generated content may be incorrect.">
              <a:extLst>
                <a:ext uri="{FF2B5EF4-FFF2-40B4-BE49-F238E27FC236}">
                  <a16:creationId xmlns:a16="http://schemas.microsoft.com/office/drawing/2014/main" id="{79AE86CA-978D-9E06-5D43-2655BD656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365" y="27854736"/>
              <a:ext cx="900000" cy="900000"/>
            </a:xfrm>
            <a:prstGeom prst="rect">
              <a:avLst/>
            </a:prstGeom>
          </p:spPr>
        </p:pic>
        <p:pic>
          <p:nvPicPr>
            <p:cNvPr id="5768" name="Picture 5767" descr="A black square with a white square with a symbol in it&#10;&#10;AI-generated content may be incorrect.">
              <a:extLst>
                <a:ext uri="{FF2B5EF4-FFF2-40B4-BE49-F238E27FC236}">
                  <a16:creationId xmlns:a16="http://schemas.microsoft.com/office/drawing/2014/main" id="{81EFB84E-F1D8-D915-6F91-2D382581E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8141" y="22538375"/>
              <a:ext cx="900000" cy="900000"/>
            </a:xfrm>
            <a:prstGeom prst="rect">
              <a:avLst/>
            </a:prstGeom>
          </p:spPr>
        </p:pic>
        <p:pic>
          <p:nvPicPr>
            <p:cNvPr id="5769" name="Picture 5768" descr="A black and white symbol&#10;&#10;AI-generated content may be incorrect.">
              <a:extLst>
                <a:ext uri="{FF2B5EF4-FFF2-40B4-BE49-F238E27FC236}">
                  <a16:creationId xmlns:a16="http://schemas.microsoft.com/office/drawing/2014/main" id="{DD7B089E-0D98-3217-74C9-09843C56E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1466" y="22545340"/>
              <a:ext cx="900000" cy="900000"/>
            </a:xfrm>
            <a:prstGeom prst="rect">
              <a:avLst/>
            </a:prstGeom>
          </p:spPr>
        </p:pic>
        <p:pic>
          <p:nvPicPr>
            <p:cNvPr id="5770" name="Picture 5769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D6237305-197A-C2D6-D43B-B89F0C4C9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689" y="27852890"/>
              <a:ext cx="900000" cy="900000"/>
            </a:xfrm>
            <a:prstGeom prst="rect">
              <a:avLst/>
            </a:prstGeom>
          </p:spPr>
        </p:pic>
      </p:grpSp>
      <p:pic>
        <p:nvPicPr>
          <p:cNvPr id="5771" name="Picture 5770" descr="Two robots on a green ball&#10;&#10;AI-generated content may be incorrect.">
            <a:extLst>
              <a:ext uri="{FF2B5EF4-FFF2-40B4-BE49-F238E27FC236}">
                <a16:creationId xmlns:a16="http://schemas.microsoft.com/office/drawing/2014/main" id="{A3DBCF7C-E5EC-71E9-7EFC-98D20A2AB9C7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730935" y="19124592"/>
            <a:ext cx="5857200" cy="5825763"/>
          </a:xfrm>
          <a:prstGeom prst="rect">
            <a:avLst/>
          </a:prstGeom>
        </p:spPr>
      </p:pic>
      <p:pic>
        <p:nvPicPr>
          <p:cNvPr id="5772" name="Picture 5771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9AB8CEC6-3196-D4C9-736A-633D5B516450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3501064" y="23774400"/>
            <a:ext cx="5857200" cy="5760877"/>
          </a:xfrm>
          <a:prstGeom prst="rect">
            <a:avLst/>
          </a:prstGeom>
        </p:spPr>
      </p:pic>
      <p:sp>
        <p:nvSpPr>
          <p:cNvPr id="5773" name="TextBox 5772">
            <a:extLst>
              <a:ext uri="{FF2B5EF4-FFF2-40B4-BE49-F238E27FC236}">
                <a16:creationId xmlns:a16="http://schemas.microsoft.com/office/drawing/2014/main" id="{49BE6683-88CE-BFB7-C4A8-EAFA486F7A56}"/>
              </a:ext>
            </a:extLst>
          </p:cNvPr>
          <p:cNvSpPr txBox="1"/>
          <p:nvPr/>
        </p:nvSpPr>
        <p:spPr>
          <a:xfrm>
            <a:off x="19475029" y="15902091"/>
            <a:ext cx="3849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rgbClr val="6EF7F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SEE THIS POSTER COME TO LIFE IN AR</a:t>
            </a:r>
          </a:p>
        </p:txBody>
      </p: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grpSp>
        <p:nvGrpSpPr>
          <p:cNvPr id="3756" name="Group 3755">
            <a:extLst>
              <a:ext uri="{FF2B5EF4-FFF2-40B4-BE49-F238E27FC236}">
                <a16:creationId xmlns:a16="http://schemas.microsoft.com/office/drawing/2014/main" id="{DDD53626-58A7-6624-37C5-078688A9F687}"/>
              </a:ext>
            </a:extLst>
          </p:cNvPr>
          <p:cNvGrpSpPr/>
          <p:nvPr/>
        </p:nvGrpSpPr>
        <p:grpSpPr>
          <a:xfrm>
            <a:off x="5687340" y="19255361"/>
            <a:ext cx="1544849" cy="2314174"/>
            <a:chOff x="6836607" y="6172540"/>
            <a:chExt cx="1544849" cy="2314174"/>
          </a:xfrm>
        </p:grpSpPr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F55BED8E-BADE-0102-BAAA-11DE3F02DDAC}"/>
                </a:ext>
              </a:extLst>
            </p:cNvPr>
            <p:cNvSpPr/>
            <p:nvPr/>
          </p:nvSpPr>
          <p:spPr>
            <a:xfrm>
              <a:off x="7186763" y="7369373"/>
              <a:ext cx="1111885" cy="518861"/>
            </a:xfrm>
            <a:custGeom>
              <a:avLst/>
              <a:gdLst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481965"/>
                <a:gd name="connsiteY0" fmla="*/ 0 h 339725"/>
                <a:gd name="connsiteX1" fmla="*/ 481965 w 481965"/>
                <a:gd name="connsiteY1" fmla="*/ 339725 h 3397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818515"/>
                <a:gd name="connsiteY0" fmla="*/ 0 h 415925"/>
                <a:gd name="connsiteX1" fmla="*/ 818515 w 818515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1172171 w 1187590"/>
                <a:gd name="connsiteY0" fmla="*/ 0 h 898525"/>
                <a:gd name="connsiteX1" fmla="*/ 12661 w 1187590"/>
                <a:gd name="connsiteY1" fmla="*/ 898525 h 898525"/>
                <a:gd name="connsiteX0" fmla="*/ 1150123 w 1165756"/>
                <a:gd name="connsiteY0" fmla="*/ 0 h 501650"/>
                <a:gd name="connsiteX1" fmla="*/ 12838 w 1165756"/>
                <a:gd name="connsiteY1" fmla="*/ 501650 h 501650"/>
                <a:gd name="connsiteX0" fmla="*/ 1137285 w 1162265"/>
                <a:gd name="connsiteY0" fmla="*/ 0 h 505841"/>
                <a:gd name="connsiteX1" fmla="*/ 0 w 1162265"/>
                <a:gd name="connsiteY1" fmla="*/ 501650 h 505841"/>
                <a:gd name="connsiteX0" fmla="*/ 1137285 w 1137424"/>
                <a:gd name="connsiteY0" fmla="*/ 0 h 506785"/>
                <a:gd name="connsiteX1" fmla="*/ 0 w 1137424"/>
                <a:gd name="connsiteY1" fmla="*/ 501650 h 506785"/>
                <a:gd name="connsiteX0" fmla="*/ 1137285 w 1146566"/>
                <a:gd name="connsiteY0" fmla="*/ 0 h 506106"/>
                <a:gd name="connsiteX1" fmla="*/ 0 w 1146566"/>
                <a:gd name="connsiteY1" fmla="*/ 501650 h 506106"/>
                <a:gd name="connsiteX0" fmla="*/ 1137285 w 1143774"/>
                <a:gd name="connsiteY0" fmla="*/ 0 h 533597"/>
                <a:gd name="connsiteX1" fmla="*/ 0 w 1143774"/>
                <a:gd name="connsiteY1" fmla="*/ 501650 h 533597"/>
                <a:gd name="connsiteX0" fmla="*/ 1127760 w 1134300"/>
                <a:gd name="connsiteY0" fmla="*/ 0 h 512424"/>
                <a:gd name="connsiteX1" fmla="*/ 0 w 1134300"/>
                <a:gd name="connsiteY1" fmla="*/ 479425 h 512424"/>
                <a:gd name="connsiteX0" fmla="*/ 1127766 w 1133929"/>
                <a:gd name="connsiteY0" fmla="*/ 0 h 496586"/>
                <a:gd name="connsiteX1" fmla="*/ 6 w 1133929"/>
                <a:gd name="connsiteY1" fmla="*/ 479425 h 496586"/>
                <a:gd name="connsiteX0" fmla="*/ 1111892 w 1118131"/>
                <a:gd name="connsiteY0" fmla="*/ 0 h 524350"/>
                <a:gd name="connsiteX1" fmla="*/ 7 w 1118131"/>
                <a:gd name="connsiteY1" fmla="*/ 508000 h 524350"/>
                <a:gd name="connsiteX0" fmla="*/ 1111891 w 1125884"/>
                <a:gd name="connsiteY0" fmla="*/ 0 h 526084"/>
                <a:gd name="connsiteX1" fmla="*/ 6 w 1125884"/>
                <a:gd name="connsiteY1" fmla="*/ 508000 h 526084"/>
                <a:gd name="connsiteX0" fmla="*/ 1111885 w 1126070"/>
                <a:gd name="connsiteY0" fmla="*/ 0 h 536690"/>
                <a:gd name="connsiteX1" fmla="*/ 0 w 1126070"/>
                <a:gd name="connsiteY1" fmla="*/ 508000 h 536690"/>
                <a:gd name="connsiteX0" fmla="*/ 1111885 w 1111885"/>
                <a:gd name="connsiteY0" fmla="*/ 11788 h 539703"/>
                <a:gd name="connsiteX1" fmla="*/ 0 w 1111885"/>
                <a:gd name="connsiteY1" fmla="*/ 519788 h 539703"/>
                <a:gd name="connsiteX0" fmla="*/ 1118228 w 1118228"/>
                <a:gd name="connsiteY0" fmla="*/ 16117 h 524117"/>
                <a:gd name="connsiteX1" fmla="*/ 6343 w 1118228"/>
                <a:gd name="connsiteY1" fmla="*/ 524117 h 524117"/>
                <a:gd name="connsiteX0" fmla="*/ 1118174 w 1118174"/>
                <a:gd name="connsiteY0" fmla="*/ 9282 h 517282"/>
                <a:gd name="connsiteX1" fmla="*/ 6289 w 1118174"/>
                <a:gd name="connsiteY1" fmla="*/ 517282 h 517282"/>
                <a:gd name="connsiteX0" fmla="*/ 1118156 w 1118156"/>
                <a:gd name="connsiteY0" fmla="*/ 6946 h 514946"/>
                <a:gd name="connsiteX1" fmla="*/ 6271 w 1118156"/>
                <a:gd name="connsiteY1" fmla="*/ 514946 h 514946"/>
                <a:gd name="connsiteX0" fmla="*/ 1113579 w 1113579"/>
                <a:gd name="connsiteY0" fmla="*/ 7065 h 515065"/>
                <a:gd name="connsiteX1" fmla="*/ 1694 w 1113579"/>
                <a:gd name="connsiteY1" fmla="*/ 515065 h 515065"/>
                <a:gd name="connsiteX0" fmla="*/ 1111885 w 1111885"/>
                <a:gd name="connsiteY0" fmla="*/ 8135 h 516135"/>
                <a:gd name="connsiteX1" fmla="*/ 0 w 1111885"/>
                <a:gd name="connsiteY1" fmla="*/ 516135 h 516135"/>
                <a:gd name="connsiteX0" fmla="*/ 1111885 w 1111885"/>
                <a:gd name="connsiteY0" fmla="*/ 8189 h 516189"/>
                <a:gd name="connsiteX1" fmla="*/ 0 w 1111885"/>
                <a:gd name="connsiteY1" fmla="*/ 516189 h 516189"/>
                <a:gd name="connsiteX0" fmla="*/ 1111885 w 1111885"/>
                <a:gd name="connsiteY0" fmla="*/ 10861 h 518861"/>
                <a:gd name="connsiteX1" fmla="*/ 0 w 1111885"/>
                <a:gd name="connsiteY1" fmla="*/ 518861 h 51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1885" h="518861">
                  <a:moveTo>
                    <a:pt x="1111885" y="10861"/>
                  </a:moveTo>
                  <a:cubicBezTo>
                    <a:pt x="913765" y="-72959"/>
                    <a:pt x="6350" y="350586"/>
                    <a:pt x="0" y="518861"/>
                  </a:cubicBezTo>
                </a:path>
              </a:pathLst>
            </a:custGeom>
            <a:noFill/>
            <a:ln w="31750" cap="rnd">
              <a:solidFill>
                <a:srgbClr val="578A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289" name="Group 3288">
              <a:extLst>
                <a:ext uri="{FF2B5EF4-FFF2-40B4-BE49-F238E27FC236}">
                  <a16:creationId xmlns:a16="http://schemas.microsoft.com/office/drawing/2014/main" id="{23E5D5B7-B1DB-EDB2-D317-6681C99356C0}"/>
                </a:ext>
              </a:extLst>
            </p:cNvPr>
            <p:cNvGrpSpPr/>
            <p:nvPr/>
          </p:nvGrpSpPr>
          <p:grpSpPr>
            <a:xfrm>
              <a:off x="7340542" y="7375764"/>
              <a:ext cx="734272" cy="405658"/>
              <a:chOff x="7354830" y="7375764"/>
              <a:chExt cx="734272" cy="405658"/>
            </a:xfrm>
          </p:grpSpPr>
          <p:sp>
            <p:nvSpPr>
              <p:cNvPr id="3283" name="Oval 3282">
                <a:extLst>
                  <a:ext uri="{FF2B5EF4-FFF2-40B4-BE49-F238E27FC236}">
                    <a16:creationId xmlns:a16="http://schemas.microsoft.com/office/drawing/2014/main" id="{DBEBB2DA-6984-DFBE-A122-1438DA14F17A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4" name="Oval 3283">
                <a:extLst>
                  <a:ext uri="{FF2B5EF4-FFF2-40B4-BE49-F238E27FC236}">
                    <a16:creationId xmlns:a16="http://schemas.microsoft.com/office/drawing/2014/main" id="{571908B2-2B44-7BBC-85AA-2BB11711C4ED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5" name="Oval 3284">
                <a:extLst>
                  <a:ext uri="{FF2B5EF4-FFF2-40B4-BE49-F238E27FC236}">
                    <a16:creationId xmlns:a16="http://schemas.microsoft.com/office/drawing/2014/main" id="{D8AB4D34-018D-A5A1-E6A9-1D6FE710678C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6" name="Oval 3285">
                <a:extLst>
                  <a:ext uri="{FF2B5EF4-FFF2-40B4-BE49-F238E27FC236}">
                    <a16:creationId xmlns:a16="http://schemas.microsoft.com/office/drawing/2014/main" id="{1A435E40-283F-410E-4C36-A927938498A8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7" name="Oval 3286">
                <a:extLst>
                  <a:ext uri="{FF2B5EF4-FFF2-40B4-BE49-F238E27FC236}">
                    <a16:creationId xmlns:a16="http://schemas.microsoft.com/office/drawing/2014/main" id="{E09E60DA-2D63-3A15-ECC5-DD0B6CEEDF4E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8" name="Oval 3287">
                <a:extLst>
                  <a:ext uri="{FF2B5EF4-FFF2-40B4-BE49-F238E27FC236}">
                    <a16:creationId xmlns:a16="http://schemas.microsoft.com/office/drawing/2014/main" id="{FB65273E-AA99-561B-E621-96D5E89EAF31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5" name="Picture 3314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485B7A15-3789-D39D-31B8-0A6CC11C6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130" y="7550937"/>
              <a:ext cx="127614" cy="181346"/>
            </a:xfrm>
            <a:prstGeom prst="rect">
              <a:avLst/>
            </a:prstGeom>
          </p:spPr>
        </p:pic>
        <p:pic>
          <p:nvPicPr>
            <p:cNvPr id="3316" name="Picture 3315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10D16B3-0BF0-EC2B-589F-FA966CA8D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840" y="7372240"/>
              <a:ext cx="127614" cy="181346"/>
            </a:xfrm>
            <a:prstGeom prst="rect">
              <a:avLst/>
            </a:prstGeom>
          </p:spPr>
        </p:pic>
        <p:pic>
          <p:nvPicPr>
            <p:cNvPr id="3317" name="Picture 3316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3835B2-FC86-8CF3-CCB4-DE1FC57E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272" y="7458426"/>
              <a:ext cx="127614" cy="181346"/>
            </a:xfrm>
            <a:prstGeom prst="rect">
              <a:avLst/>
            </a:prstGeom>
          </p:spPr>
        </p:pic>
        <p:grpSp>
          <p:nvGrpSpPr>
            <p:cNvPr id="3282" name="Group 3281">
              <a:extLst>
                <a:ext uri="{FF2B5EF4-FFF2-40B4-BE49-F238E27FC236}">
                  <a16:creationId xmlns:a16="http://schemas.microsoft.com/office/drawing/2014/main" id="{D8A2A048-AA1E-71BA-6FCC-31A8599B220E}"/>
                </a:ext>
              </a:extLst>
            </p:cNvPr>
            <p:cNvGrpSpPr/>
            <p:nvPr/>
          </p:nvGrpSpPr>
          <p:grpSpPr>
            <a:xfrm>
              <a:off x="7288156" y="7370755"/>
              <a:ext cx="898579" cy="472334"/>
              <a:chOff x="7235768" y="7392187"/>
              <a:chExt cx="898579" cy="472334"/>
            </a:xfrm>
          </p:grpSpPr>
          <p:sp>
            <p:nvSpPr>
              <p:cNvPr id="3275" name="Oval 3274">
                <a:extLst>
                  <a:ext uri="{FF2B5EF4-FFF2-40B4-BE49-F238E27FC236}">
                    <a16:creationId xmlns:a16="http://schemas.microsoft.com/office/drawing/2014/main" id="{203DB0ED-0C4C-8190-311A-B2A1D6EA0C7B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6" name="Oval 3275">
                <a:extLst>
                  <a:ext uri="{FF2B5EF4-FFF2-40B4-BE49-F238E27FC236}">
                    <a16:creationId xmlns:a16="http://schemas.microsoft.com/office/drawing/2014/main" id="{05FBA299-A0B5-0304-CB77-B7F6AC686B6F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7" name="Oval 3276">
                <a:extLst>
                  <a:ext uri="{FF2B5EF4-FFF2-40B4-BE49-F238E27FC236}">
                    <a16:creationId xmlns:a16="http://schemas.microsoft.com/office/drawing/2014/main" id="{92594A17-6DB9-4ACE-44FC-30B6FC8333CE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8" name="Oval 3277">
                <a:extLst>
                  <a:ext uri="{FF2B5EF4-FFF2-40B4-BE49-F238E27FC236}">
                    <a16:creationId xmlns:a16="http://schemas.microsoft.com/office/drawing/2014/main" id="{01DF46F0-B972-306C-A7E8-275FE6F3499C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9" name="Oval 3278">
                <a:extLst>
                  <a:ext uri="{FF2B5EF4-FFF2-40B4-BE49-F238E27FC236}">
                    <a16:creationId xmlns:a16="http://schemas.microsoft.com/office/drawing/2014/main" id="{DC371231-9352-7B22-8080-5544BB7060E3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0" name="Oval 3279">
                <a:extLst>
                  <a:ext uri="{FF2B5EF4-FFF2-40B4-BE49-F238E27FC236}">
                    <a16:creationId xmlns:a16="http://schemas.microsoft.com/office/drawing/2014/main" id="{5B0EDD2D-93CA-F0D5-C7A6-89FE0BBCE33D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1" name="Oval 3280">
                <a:extLst>
                  <a:ext uri="{FF2B5EF4-FFF2-40B4-BE49-F238E27FC236}">
                    <a16:creationId xmlns:a16="http://schemas.microsoft.com/office/drawing/2014/main" id="{BDAF7480-CF96-2F70-2680-F782B9D9CAF9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274" name="Group 3273">
              <a:extLst>
                <a:ext uri="{FF2B5EF4-FFF2-40B4-BE49-F238E27FC236}">
                  <a16:creationId xmlns:a16="http://schemas.microsoft.com/office/drawing/2014/main" id="{B49E4BB2-BF74-676C-F5B6-78BE38F50F0D}"/>
                </a:ext>
              </a:extLst>
            </p:cNvPr>
            <p:cNvGrpSpPr/>
            <p:nvPr/>
          </p:nvGrpSpPr>
          <p:grpSpPr>
            <a:xfrm>
              <a:off x="7235772" y="7369988"/>
              <a:ext cx="1024785" cy="531864"/>
              <a:chOff x="7214340" y="7362844"/>
              <a:chExt cx="1024785" cy="531864"/>
            </a:xfrm>
          </p:grpSpPr>
          <p:sp>
            <p:nvSpPr>
              <p:cNvPr id="3266" name="Oval 3265">
                <a:extLst>
                  <a:ext uri="{FF2B5EF4-FFF2-40B4-BE49-F238E27FC236}">
                    <a16:creationId xmlns:a16="http://schemas.microsoft.com/office/drawing/2014/main" id="{5B31C924-CEEC-4FB3-D9B9-0A85CBCD1AAE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7" name="Oval 3266">
                <a:extLst>
                  <a:ext uri="{FF2B5EF4-FFF2-40B4-BE49-F238E27FC236}">
                    <a16:creationId xmlns:a16="http://schemas.microsoft.com/office/drawing/2014/main" id="{D58E2019-501B-2C78-78BB-7EC4D8537DC4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8" name="Oval 3267">
                <a:extLst>
                  <a:ext uri="{FF2B5EF4-FFF2-40B4-BE49-F238E27FC236}">
                    <a16:creationId xmlns:a16="http://schemas.microsoft.com/office/drawing/2014/main" id="{4BF157E7-F37E-ACCB-351A-E815C5A3F659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9" name="Oval 3268">
                <a:extLst>
                  <a:ext uri="{FF2B5EF4-FFF2-40B4-BE49-F238E27FC236}">
                    <a16:creationId xmlns:a16="http://schemas.microsoft.com/office/drawing/2014/main" id="{35546A92-F299-C5F7-98FE-A308CF37CAAD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0" name="Oval 3269">
                <a:extLst>
                  <a:ext uri="{FF2B5EF4-FFF2-40B4-BE49-F238E27FC236}">
                    <a16:creationId xmlns:a16="http://schemas.microsoft.com/office/drawing/2014/main" id="{B54874BE-8FEA-887B-D764-1F5D18D88C49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1" name="Oval 3270">
                <a:extLst>
                  <a:ext uri="{FF2B5EF4-FFF2-40B4-BE49-F238E27FC236}">
                    <a16:creationId xmlns:a16="http://schemas.microsoft.com/office/drawing/2014/main" id="{E29C94F4-BEE3-848D-B47E-60AD1B3A528C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2" name="Oval 3271">
                <a:extLst>
                  <a:ext uri="{FF2B5EF4-FFF2-40B4-BE49-F238E27FC236}">
                    <a16:creationId xmlns:a16="http://schemas.microsoft.com/office/drawing/2014/main" id="{1C5FA75B-D53E-20CA-C01C-66182F6BDFA8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3" name="Oval 3272">
                <a:extLst>
                  <a:ext uri="{FF2B5EF4-FFF2-40B4-BE49-F238E27FC236}">
                    <a16:creationId xmlns:a16="http://schemas.microsoft.com/office/drawing/2014/main" id="{13B741BE-F9E3-1AFE-6082-8014B78189F8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1" name="Picture 3310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A76CB0E-75A6-853B-C09A-E56D50E2E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547" y="7692450"/>
              <a:ext cx="157943" cy="224446"/>
            </a:xfrm>
            <a:prstGeom prst="rect">
              <a:avLst/>
            </a:prstGeom>
          </p:spPr>
        </p:pic>
        <p:pic>
          <p:nvPicPr>
            <p:cNvPr id="3312" name="Picture 3311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516434C-5E8D-C248-8F7C-BB1D2FF51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775" y="7618235"/>
              <a:ext cx="157943" cy="224446"/>
            </a:xfrm>
            <a:prstGeom prst="rect">
              <a:avLst/>
            </a:prstGeom>
          </p:spPr>
        </p:pic>
        <p:pic>
          <p:nvPicPr>
            <p:cNvPr id="3313" name="Picture 3312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08E1FAD-D4DB-2212-2290-ACD8E436A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7073" y="7525589"/>
              <a:ext cx="157943" cy="224446"/>
            </a:xfrm>
            <a:prstGeom prst="rect">
              <a:avLst/>
            </a:prstGeom>
          </p:spPr>
        </p:pic>
        <p:pic>
          <p:nvPicPr>
            <p:cNvPr id="3314" name="Picture 3313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2CC5B2-BFB3-80EE-6C83-24255B03E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5227" y="7393380"/>
              <a:ext cx="157943" cy="224446"/>
            </a:xfrm>
            <a:prstGeom prst="rect">
              <a:avLst/>
            </a:prstGeom>
          </p:spPr>
        </p:pic>
        <p:grpSp>
          <p:nvGrpSpPr>
            <p:cNvPr id="3265" name="Group 3264">
              <a:extLst>
                <a:ext uri="{FF2B5EF4-FFF2-40B4-BE49-F238E27FC236}">
                  <a16:creationId xmlns:a16="http://schemas.microsoft.com/office/drawing/2014/main" id="{313DD818-3BCE-56E3-AD86-096E69CB6E64}"/>
                </a:ext>
              </a:extLst>
            </p:cNvPr>
            <p:cNvGrpSpPr/>
            <p:nvPr/>
          </p:nvGrpSpPr>
          <p:grpSpPr>
            <a:xfrm>
              <a:off x="7195290" y="7378649"/>
              <a:ext cx="1139085" cy="589013"/>
              <a:chOff x="7185765" y="7383411"/>
              <a:chExt cx="1139085" cy="589013"/>
            </a:xfrm>
          </p:grpSpPr>
          <p:sp>
            <p:nvSpPr>
              <p:cNvPr id="3167" name="Oval 3166">
                <a:extLst>
                  <a:ext uri="{FF2B5EF4-FFF2-40B4-BE49-F238E27FC236}">
                    <a16:creationId xmlns:a16="http://schemas.microsoft.com/office/drawing/2014/main" id="{91006A24-7393-3D41-1C4B-8A7D751C51DD}"/>
                  </a:ext>
                </a:extLst>
              </p:cNvPr>
              <p:cNvSpPr/>
              <p:nvPr/>
            </p:nvSpPr>
            <p:spPr>
              <a:xfrm>
                <a:off x="7311973" y="780489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7" name="Oval 3256">
                <a:extLst>
                  <a:ext uri="{FF2B5EF4-FFF2-40B4-BE49-F238E27FC236}">
                    <a16:creationId xmlns:a16="http://schemas.microsoft.com/office/drawing/2014/main" id="{B277DB58-0329-D2FC-8C7E-413DAAF64DCD}"/>
                  </a:ext>
                </a:extLst>
              </p:cNvPr>
              <p:cNvSpPr/>
              <p:nvPr/>
            </p:nvSpPr>
            <p:spPr>
              <a:xfrm>
                <a:off x="7185765" y="7826322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8" name="Oval 3257">
                <a:extLst>
                  <a:ext uri="{FF2B5EF4-FFF2-40B4-BE49-F238E27FC236}">
                    <a16:creationId xmlns:a16="http://schemas.microsoft.com/office/drawing/2014/main" id="{59F5CFD2-8F04-BE46-5DC0-6D6FEA9B5AB9}"/>
                  </a:ext>
                </a:extLst>
              </p:cNvPr>
              <p:cNvSpPr/>
              <p:nvPr/>
            </p:nvSpPr>
            <p:spPr>
              <a:xfrm>
                <a:off x="7445322" y="7769173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9" name="Oval 3258">
                <a:extLst>
                  <a:ext uri="{FF2B5EF4-FFF2-40B4-BE49-F238E27FC236}">
                    <a16:creationId xmlns:a16="http://schemas.microsoft.com/office/drawing/2014/main" id="{7EB479CB-61A7-A8DD-9488-4207D94DCF1E}"/>
                  </a:ext>
                </a:extLst>
              </p:cNvPr>
              <p:cNvSpPr/>
              <p:nvPr/>
            </p:nvSpPr>
            <p:spPr>
              <a:xfrm>
                <a:off x="7573910" y="772392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0" name="Oval 3259">
                <a:extLst>
                  <a:ext uri="{FF2B5EF4-FFF2-40B4-BE49-F238E27FC236}">
                    <a16:creationId xmlns:a16="http://schemas.microsoft.com/office/drawing/2014/main" id="{8DA3FE5E-588C-633D-055D-0592C5850476}"/>
                  </a:ext>
                </a:extLst>
              </p:cNvPr>
              <p:cNvSpPr/>
              <p:nvPr/>
            </p:nvSpPr>
            <p:spPr>
              <a:xfrm>
                <a:off x="7704878" y="766677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1" name="Oval 3260">
                <a:extLst>
                  <a:ext uri="{FF2B5EF4-FFF2-40B4-BE49-F238E27FC236}">
                    <a16:creationId xmlns:a16="http://schemas.microsoft.com/office/drawing/2014/main" id="{075CB82B-9DA8-8881-118F-4705D754A41A}"/>
                  </a:ext>
                </a:extLst>
              </p:cNvPr>
              <p:cNvSpPr/>
              <p:nvPr/>
            </p:nvSpPr>
            <p:spPr>
              <a:xfrm>
                <a:off x="7828703" y="760724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2" name="Oval 3261">
                <a:extLst>
                  <a:ext uri="{FF2B5EF4-FFF2-40B4-BE49-F238E27FC236}">
                    <a16:creationId xmlns:a16="http://schemas.microsoft.com/office/drawing/2014/main" id="{CD17A80F-F442-2D13-75E4-3F0DF2137B3B}"/>
                  </a:ext>
                </a:extLst>
              </p:cNvPr>
              <p:cNvSpPr/>
              <p:nvPr/>
            </p:nvSpPr>
            <p:spPr>
              <a:xfrm>
                <a:off x="7952527" y="754295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3" name="Oval 3262">
                <a:extLst>
                  <a:ext uri="{FF2B5EF4-FFF2-40B4-BE49-F238E27FC236}">
                    <a16:creationId xmlns:a16="http://schemas.microsoft.com/office/drawing/2014/main" id="{2B1DCCA1-4F48-8397-71F2-AF7BCCAEF7BF}"/>
                  </a:ext>
                </a:extLst>
              </p:cNvPr>
              <p:cNvSpPr/>
              <p:nvPr/>
            </p:nvSpPr>
            <p:spPr>
              <a:xfrm>
                <a:off x="8071589" y="747151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4" name="Oval 3263">
                <a:extLst>
                  <a:ext uri="{FF2B5EF4-FFF2-40B4-BE49-F238E27FC236}">
                    <a16:creationId xmlns:a16="http://schemas.microsoft.com/office/drawing/2014/main" id="{DA8150BB-C7E6-9EDE-E97C-454E215A3AE1}"/>
                  </a:ext>
                </a:extLst>
              </p:cNvPr>
              <p:cNvSpPr/>
              <p:nvPr/>
            </p:nvSpPr>
            <p:spPr>
              <a:xfrm>
                <a:off x="8178746" y="738341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321" name="Group 3320">
              <a:extLst>
                <a:ext uri="{FF2B5EF4-FFF2-40B4-BE49-F238E27FC236}">
                  <a16:creationId xmlns:a16="http://schemas.microsoft.com/office/drawing/2014/main" id="{39D14211-9E7C-E81B-DDC2-25008638F696}"/>
                </a:ext>
              </a:extLst>
            </p:cNvPr>
            <p:cNvGrpSpPr/>
            <p:nvPr/>
          </p:nvGrpSpPr>
          <p:grpSpPr>
            <a:xfrm>
              <a:off x="7176867" y="7379687"/>
              <a:ext cx="1204589" cy="1107027"/>
              <a:chOff x="7176867" y="7379687"/>
              <a:chExt cx="1204589" cy="1107027"/>
            </a:xfrm>
          </p:grpSpPr>
          <p:grpSp>
            <p:nvGrpSpPr>
              <p:cNvPr id="3166" name="Group 3165">
                <a:extLst>
                  <a:ext uri="{FF2B5EF4-FFF2-40B4-BE49-F238E27FC236}">
                    <a16:creationId xmlns:a16="http://schemas.microsoft.com/office/drawing/2014/main" id="{E3438168-FF13-33BD-E205-C89C3988E4F9}"/>
                  </a:ext>
                </a:extLst>
              </p:cNvPr>
              <p:cNvGrpSpPr/>
              <p:nvPr/>
            </p:nvGrpSpPr>
            <p:grpSpPr>
              <a:xfrm>
                <a:off x="7176867" y="7379687"/>
                <a:ext cx="1204589" cy="1100107"/>
                <a:chOff x="7176867" y="7379687"/>
                <a:chExt cx="1204589" cy="1100107"/>
              </a:xfrm>
            </p:grpSpPr>
            <p:sp>
              <p:nvSpPr>
                <p:cNvPr id="3157" name="Freeform: Shape 3156">
                  <a:extLst>
                    <a:ext uri="{FF2B5EF4-FFF2-40B4-BE49-F238E27FC236}">
                      <a16:creationId xmlns:a16="http://schemas.microsoft.com/office/drawing/2014/main" id="{43881064-ED6C-77F3-392F-7E462C86B7E8}"/>
                    </a:ext>
                  </a:extLst>
                </p:cNvPr>
                <p:cNvSpPr/>
                <p:nvPr/>
              </p:nvSpPr>
              <p:spPr>
                <a:xfrm>
                  <a:off x="8150496" y="7608788"/>
                  <a:ext cx="195104" cy="74358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73380"/>
                    <a:gd name="connsiteY0" fmla="*/ 0 h 769620"/>
                    <a:gd name="connsiteX1" fmla="*/ 373380 w 373380"/>
                    <a:gd name="connsiteY1" fmla="*/ 769620 h 76962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113467 w 123219"/>
                    <a:gd name="connsiteY0" fmla="*/ 0 h 800735"/>
                    <a:gd name="connsiteX1" fmla="*/ 36632 w 123219"/>
                    <a:gd name="connsiteY1" fmla="*/ 800735 h 800735"/>
                    <a:gd name="connsiteX0" fmla="*/ 195103 w 195103"/>
                    <a:gd name="connsiteY0" fmla="*/ 0 h 800735"/>
                    <a:gd name="connsiteX1" fmla="*/ 118268 w 195103"/>
                    <a:gd name="connsiteY1" fmla="*/ 800735 h 800735"/>
                    <a:gd name="connsiteX0" fmla="*/ 195103 w 195103"/>
                    <a:gd name="connsiteY0" fmla="*/ 0 h 784860"/>
                    <a:gd name="connsiteX1" fmla="*/ 118268 w 195103"/>
                    <a:gd name="connsiteY1" fmla="*/ 784860 h 784860"/>
                    <a:gd name="connsiteX0" fmla="*/ 185734 w 185734"/>
                    <a:gd name="connsiteY0" fmla="*/ 0 h 784860"/>
                    <a:gd name="connsiteX1" fmla="*/ 108899 w 185734"/>
                    <a:gd name="connsiteY1" fmla="*/ 784860 h 784860"/>
                    <a:gd name="connsiteX0" fmla="*/ 189104 w 189104"/>
                    <a:gd name="connsiteY0" fmla="*/ 0 h 784860"/>
                    <a:gd name="connsiteX1" fmla="*/ 105919 w 189104"/>
                    <a:gd name="connsiteY1" fmla="*/ 784860 h 784860"/>
                    <a:gd name="connsiteX0" fmla="*/ 184078 w 184078"/>
                    <a:gd name="connsiteY0" fmla="*/ 0 h 781685"/>
                    <a:gd name="connsiteX1" fmla="*/ 110418 w 184078"/>
                    <a:gd name="connsiteY1" fmla="*/ 781685 h 781685"/>
                    <a:gd name="connsiteX0" fmla="*/ 177216 w 177216"/>
                    <a:gd name="connsiteY0" fmla="*/ 0 h 781685"/>
                    <a:gd name="connsiteX1" fmla="*/ 103556 w 177216"/>
                    <a:gd name="connsiteY1" fmla="*/ 781685 h 781685"/>
                    <a:gd name="connsiteX0" fmla="*/ 172176 w 172176"/>
                    <a:gd name="connsiteY0" fmla="*/ 0 h 772160"/>
                    <a:gd name="connsiteX1" fmla="*/ 108041 w 172176"/>
                    <a:gd name="connsiteY1" fmla="*/ 772160 h 772160"/>
                    <a:gd name="connsiteX0" fmla="*/ 192590 w 192590"/>
                    <a:gd name="connsiteY0" fmla="*/ 0 h 772160"/>
                    <a:gd name="connsiteX1" fmla="*/ 128455 w 192590"/>
                    <a:gd name="connsiteY1" fmla="*/ 772160 h 772160"/>
                    <a:gd name="connsiteX0" fmla="*/ 198696 w 198696"/>
                    <a:gd name="connsiteY0" fmla="*/ 0 h 743585"/>
                    <a:gd name="connsiteX1" fmla="*/ 121861 w 198696"/>
                    <a:gd name="connsiteY1" fmla="*/ 743585 h 743585"/>
                    <a:gd name="connsiteX0" fmla="*/ 195104 w 195104"/>
                    <a:gd name="connsiteY0" fmla="*/ 0 h 743585"/>
                    <a:gd name="connsiteX1" fmla="*/ 118269 w 195104"/>
                    <a:gd name="connsiteY1" fmla="*/ 743585 h 74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5104" h="743585">
                      <a:moveTo>
                        <a:pt x="195104" y="0"/>
                      </a:moveTo>
                      <a:cubicBezTo>
                        <a:pt x="-90646" y="323215"/>
                        <a:pt x="-13811" y="514985"/>
                        <a:pt x="118269" y="74358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58" name="Freeform: Shape 3157">
                  <a:extLst>
                    <a:ext uri="{FF2B5EF4-FFF2-40B4-BE49-F238E27FC236}">
                      <a16:creationId xmlns:a16="http://schemas.microsoft.com/office/drawing/2014/main" id="{0DE88CF7-6A3A-9128-BD9A-B9A0C19ED2E2}"/>
                    </a:ext>
                  </a:extLst>
                </p:cNvPr>
                <p:cNvSpPr/>
                <p:nvPr/>
              </p:nvSpPr>
              <p:spPr>
                <a:xfrm>
                  <a:off x="7244973" y="8043126"/>
                  <a:ext cx="763746" cy="4349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789940"/>
                    <a:gd name="connsiteY0" fmla="*/ 0 h 415925"/>
                    <a:gd name="connsiteX1" fmla="*/ 789940 w 789940"/>
                    <a:gd name="connsiteY1" fmla="*/ 415925 h 41592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746" h="434975">
                      <a:moveTo>
                        <a:pt x="0" y="0"/>
                      </a:moveTo>
                      <a:cubicBezTo>
                        <a:pt x="182880" y="71755"/>
                        <a:pt x="589121" y="40481"/>
                        <a:pt x="763746" y="4349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1" name="Freeform: Shape 3160">
                  <a:extLst>
                    <a:ext uri="{FF2B5EF4-FFF2-40B4-BE49-F238E27FC236}">
                      <a16:creationId xmlns:a16="http://schemas.microsoft.com/office/drawing/2014/main" id="{DCCA62D1-4F75-52F6-4216-FA9FFD69BBE8}"/>
                    </a:ext>
                  </a:extLst>
                </p:cNvPr>
                <p:cNvSpPr/>
                <p:nvPr/>
              </p:nvSpPr>
              <p:spPr>
                <a:xfrm>
                  <a:off x="7186764" y="7380236"/>
                  <a:ext cx="1126070" cy="53669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1172171 w 1187590"/>
                    <a:gd name="connsiteY0" fmla="*/ 0 h 898525"/>
                    <a:gd name="connsiteX1" fmla="*/ 12661 w 1187590"/>
                    <a:gd name="connsiteY1" fmla="*/ 898525 h 898525"/>
                    <a:gd name="connsiteX0" fmla="*/ 1150123 w 1165756"/>
                    <a:gd name="connsiteY0" fmla="*/ 0 h 501650"/>
                    <a:gd name="connsiteX1" fmla="*/ 12838 w 1165756"/>
                    <a:gd name="connsiteY1" fmla="*/ 501650 h 501650"/>
                    <a:gd name="connsiteX0" fmla="*/ 1137285 w 1162265"/>
                    <a:gd name="connsiteY0" fmla="*/ 0 h 505841"/>
                    <a:gd name="connsiteX1" fmla="*/ 0 w 1162265"/>
                    <a:gd name="connsiteY1" fmla="*/ 501650 h 505841"/>
                    <a:gd name="connsiteX0" fmla="*/ 1137285 w 1137424"/>
                    <a:gd name="connsiteY0" fmla="*/ 0 h 506785"/>
                    <a:gd name="connsiteX1" fmla="*/ 0 w 1137424"/>
                    <a:gd name="connsiteY1" fmla="*/ 501650 h 506785"/>
                    <a:gd name="connsiteX0" fmla="*/ 1137285 w 1146566"/>
                    <a:gd name="connsiteY0" fmla="*/ 0 h 506106"/>
                    <a:gd name="connsiteX1" fmla="*/ 0 w 1146566"/>
                    <a:gd name="connsiteY1" fmla="*/ 501650 h 506106"/>
                    <a:gd name="connsiteX0" fmla="*/ 1137285 w 1143774"/>
                    <a:gd name="connsiteY0" fmla="*/ 0 h 533597"/>
                    <a:gd name="connsiteX1" fmla="*/ 0 w 1143774"/>
                    <a:gd name="connsiteY1" fmla="*/ 501650 h 533597"/>
                    <a:gd name="connsiteX0" fmla="*/ 1127760 w 1134300"/>
                    <a:gd name="connsiteY0" fmla="*/ 0 h 512424"/>
                    <a:gd name="connsiteX1" fmla="*/ 0 w 1134300"/>
                    <a:gd name="connsiteY1" fmla="*/ 479425 h 512424"/>
                    <a:gd name="connsiteX0" fmla="*/ 1127766 w 1133929"/>
                    <a:gd name="connsiteY0" fmla="*/ 0 h 496586"/>
                    <a:gd name="connsiteX1" fmla="*/ 6 w 1133929"/>
                    <a:gd name="connsiteY1" fmla="*/ 479425 h 496586"/>
                    <a:gd name="connsiteX0" fmla="*/ 1111892 w 1118131"/>
                    <a:gd name="connsiteY0" fmla="*/ 0 h 524350"/>
                    <a:gd name="connsiteX1" fmla="*/ 7 w 1118131"/>
                    <a:gd name="connsiteY1" fmla="*/ 508000 h 524350"/>
                    <a:gd name="connsiteX0" fmla="*/ 1111891 w 1125884"/>
                    <a:gd name="connsiteY0" fmla="*/ 0 h 526084"/>
                    <a:gd name="connsiteX1" fmla="*/ 6 w 1125884"/>
                    <a:gd name="connsiteY1" fmla="*/ 508000 h 526084"/>
                    <a:gd name="connsiteX0" fmla="*/ 1111885 w 1126070"/>
                    <a:gd name="connsiteY0" fmla="*/ 0 h 536690"/>
                    <a:gd name="connsiteX1" fmla="*/ 0 w 1126070"/>
                    <a:gd name="connsiteY1" fmla="*/ 508000 h 536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6070" h="536690">
                      <a:moveTo>
                        <a:pt x="1111885" y="0"/>
                      </a:moveTo>
                      <a:cubicBezTo>
                        <a:pt x="1272540" y="163830"/>
                        <a:pt x="15875" y="660400"/>
                        <a:pt x="0" y="5080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3" name="Freeform: Shape 3162">
                  <a:extLst>
                    <a:ext uri="{FF2B5EF4-FFF2-40B4-BE49-F238E27FC236}">
                      <a16:creationId xmlns:a16="http://schemas.microsoft.com/office/drawing/2014/main" id="{587CCA4C-F250-27FB-66C8-6999A9773CC2}"/>
                    </a:ext>
                  </a:extLst>
                </p:cNvPr>
                <p:cNvSpPr/>
                <p:nvPr/>
              </p:nvSpPr>
              <p:spPr>
                <a:xfrm>
                  <a:off x="7176867" y="7896870"/>
                  <a:ext cx="78137" cy="15240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8137" h="152400">
                      <a:moveTo>
                        <a:pt x="5747" y="0"/>
                      </a:moveTo>
                      <a:cubicBezTo>
                        <a:pt x="-8223" y="65405"/>
                        <a:pt x="-1238" y="111125"/>
                        <a:pt x="78137" y="1524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4" name="Freeform: Shape 3163">
                  <a:extLst>
                    <a:ext uri="{FF2B5EF4-FFF2-40B4-BE49-F238E27FC236}">
                      <a16:creationId xmlns:a16="http://schemas.microsoft.com/office/drawing/2014/main" id="{46519CC6-C7C1-9076-6B5D-5AEBE2A86453}"/>
                    </a:ext>
                  </a:extLst>
                </p:cNvPr>
                <p:cNvSpPr/>
                <p:nvPr/>
              </p:nvSpPr>
              <p:spPr>
                <a:xfrm>
                  <a:off x="8295914" y="7379687"/>
                  <a:ext cx="81550" cy="2317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  <a:gd name="connsiteX0" fmla="*/ 499 w 349114"/>
                    <a:gd name="connsiteY0" fmla="*/ 0 h 209550"/>
                    <a:gd name="connsiteX1" fmla="*/ 349114 w 349114"/>
                    <a:gd name="connsiteY1" fmla="*/ 209550 h 209550"/>
                    <a:gd name="connsiteX0" fmla="*/ 0 w 348615"/>
                    <a:gd name="connsiteY0" fmla="*/ 7 h 209557"/>
                    <a:gd name="connsiteX1" fmla="*/ 348615 w 348615"/>
                    <a:gd name="connsiteY1" fmla="*/ 209557 h 209557"/>
                    <a:gd name="connsiteX0" fmla="*/ 0 w 354965"/>
                    <a:gd name="connsiteY0" fmla="*/ 6 h 225431"/>
                    <a:gd name="connsiteX1" fmla="*/ 354965 w 354965"/>
                    <a:gd name="connsiteY1" fmla="*/ 225431 h 225431"/>
                    <a:gd name="connsiteX0" fmla="*/ 0 w 354965"/>
                    <a:gd name="connsiteY0" fmla="*/ 0 h 225425"/>
                    <a:gd name="connsiteX1" fmla="*/ 354965 w 354965"/>
                    <a:gd name="connsiteY1" fmla="*/ 225425 h 225425"/>
                    <a:gd name="connsiteX0" fmla="*/ 0 w 364490"/>
                    <a:gd name="connsiteY0" fmla="*/ 0 h 222250"/>
                    <a:gd name="connsiteX1" fmla="*/ 364490 w 364490"/>
                    <a:gd name="connsiteY1" fmla="*/ 222250 h 222250"/>
                    <a:gd name="connsiteX0" fmla="*/ 0 w 59690"/>
                    <a:gd name="connsiteY0" fmla="*/ 0 h 190500"/>
                    <a:gd name="connsiteX1" fmla="*/ 59690 w 59690"/>
                    <a:gd name="connsiteY1" fmla="*/ 190500 h 190500"/>
                    <a:gd name="connsiteX0" fmla="*/ 0 w 90723"/>
                    <a:gd name="connsiteY0" fmla="*/ 0 h 190500"/>
                    <a:gd name="connsiteX1" fmla="*/ 59690 w 90723"/>
                    <a:gd name="connsiteY1" fmla="*/ 190500 h 190500"/>
                    <a:gd name="connsiteX0" fmla="*/ 0 w 78231"/>
                    <a:gd name="connsiteY0" fmla="*/ 0 h 203200"/>
                    <a:gd name="connsiteX1" fmla="*/ 40640 w 78231"/>
                    <a:gd name="connsiteY1" fmla="*/ 203200 h 203200"/>
                    <a:gd name="connsiteX0" fmla="*/ 0 w 82266"/>
                    <a:gd name="connsiteY0" fmla="*/ 0 h 203200"/>
                    <a:gd name="connsiteX1" fmla="*/ 40640 w 82266"/>
                    <a:gd name="connsiteY1" fmla="*/ 203200 h 203200"/>
                    <a:gd name="connsiteX0" fmla="*/ 0 w 72917"/>
                    <a:gd name="connsiteY0" fmla="*/ 0 h 215900"/>
                    <a:gd name="connsiteX1" fmla="*/ 24765 w 72917"/>
                    <a:gd name="connsiteY1" fmla="*/ 215900 h 215900"/>
                    <a:gd name="connsiteX0" fmla="*/ 0 w 66701"/>
                    <a:gd name="connsiteY0" fmla="*/ 0 h 215900"/>
                    <a:gd name="connsiteX1" fmla="*/ 24765 w 66701"/>
                    <a:gd name="connsiteY1" fmla="*/ 215900 h 215900"/>
                    <a:gd name="connsiteX0" fmla="*/ 0 w 74189"/>
                    <a:gd name="connsiteY0" fmla="*/ 0 h 215900"/>
                    <a:gd name="connsiteX1" fmla="*/ 24765 w 74189"/>
                    <a:gd name="connsiteY1" fmla="*/ 215900 h 215900"/>
                    <a:gd name="connsiteX0" fmla="*/ 0 w 70400"/>
                    <a:gd name="connsiteY0" fmla="*/ 0 h 215900"/>
                    <a:gd name="connsiteX1" fmla="*/ 24765 w 70400"/>
                    <a:gd name="connsiteY1" fmla="*/ 215900 h 215900"/>
                    <a:gd name="connsiteX0" fmla="*/ 0 w 81550"/>
                    <a:gd name="connsiteY0" fmla="*/ 0 h 231775"/>
                    <a:gd name="connsiteX1" fmla="*/ 43815 w 81550"/>
                    <a:gd name="connsiteY1" fmla="*/ 231775 h 231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1550" h="231775">
                      <a:moveTo>
                        <a:pt x="0" y="0"/>
                      </a:moveTo>
                      <a:cubicBezTo>
                        <a:pt x="93980" y="24130"/>
                        <a:pt x="104140" y="180975"/>
                        <a:pt x="43815" y="2317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5" name="Rectangle 3164">
                  <a:extLst>
                    <a:ext uri="{FF2B5EF4-FFF2-40B4-BE49-F238E27FC236}">
                      <a16:creationId xmlns:a16="http://schemas.microsoft.com/office/drawing/2014/main" id="{F95016D8-EC17-9B85-5AB1-CEBA087E1E49}"/>
                    </a:ext>
                  </a:extLst>
                </p:cNvPr>
                <p:cNvSpPr/>
                <p:nvPr/>
              </p:nvSpPr>
              <p:spPr>
                <a:xfrm>
                  <a:off x="7184092" y="7395807"/>
                  <a:ext cx="1197364" cy="1083987"/>
                </a:xfrm>
                <a:custGeom>
                  <a:avLst/>
                  <a:gdLst>
                    <a:gd name="connsiteX0" fmla="*/ 0 w 1927225"/>
                    <a:gd name="connsiteY0" fmla="*/ 0 h 956193"/>
                    <a:gd name="connsiteX1" fmla="*/ 1927225 w 1927225"/>
                    <a:gd name="connsiteY1" fmla="*/ 0 h 956193"/>
                    <a:gd name="connsiteX2" fmla="*/ 1927225 w 1927225"/>
                    <a:gd name="connsiteY2" fmla="*/ 956193 h 956193"/>
                    <a:gd name="connsiteX3" fmla="*/ 0 w 1927225"/>
                    <a:gd name="connsiteY3" fmla="*/ 956193 h 956193"/>
                    <a:gd name="connsiteX4" fmla="*/ 0 w 1927225"/>
                    <a:gd name="connsiteY4" fmla="*/ 0 h 956193"/>
                    <a:gd name="connsiteX0" fmla="*/ 0 w 1927225"/>
                    <a:gd name="connsiteY0" fmla="*/ 35877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0 w 1927225"/>
                    <a:gd name="connsiteY4" fmla="*/ 358775 h 1314968"/>
                    <a:gd name="connsiteX0" fmla="*/ 336550 w 1927225"/>
                    <a:gd name="connsiteY0" fmla="*/ 4921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336550 w 1927225"/>
                    <a:gd name="connsiteY4" fmla="*/ 492125 h 1314968"/>
                    <a:gd name="connsiteX0" fmla="*/ 187325 w 1927225"/>
                    <a:gd name="connsiteY0" fmla="*/ 5175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187325 w 1927225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698500 w 1739900"/>
                    <a:gd name="connsiteY3" fmla="*/ 109271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98525 w 1739900"/>
                    <a:gd name="connsiteY3" fmla="*/ 103556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50900 w 1739900"/>
                    <a:gd name="connsiteY3" fmla="*/ 1067318 h 1314968"/>
                    <a:gd name="connsiteX4" fmla="*/ 0 w 1739900"/>
                    <a:gd name="connsiteY4" fmla="*/ 517525 h 1314968"/>
                    <a:gd name="connsiteX0" fmla="*/ 0 w 1149350"/>
                    <a:gd name="connsiteY0" fmla="*/ 517525 h 1067318"/>
                    <a:gd name="connsiteX1" fmla="*/ 1136650 w 1149350"/>
                    <a:gd name="connsiteY1" fmla="*/ 0 h 1067318"/>
                    <a:gd name="connsiteX2" fmla="*/ 1149350 w 1149350"/>
                    <a:gd name="connsiteY2" fmla="*/ 984768 h 1067318"/>
                    <a:gd name="connsiteX3" fmla="*/ 850900 w 1149350"/>
                    <a:gd name="connsiteY3" fmla="*/ 1067318 h 1067318"/>
                    <a:gd name="connsiteX4" fmla="*/ 0 w 11493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89025 w 1136650"/>
                    <a:gd name="connsiteY2" fmla="*/ 93714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9101 w 1145751"/>
                    <a:gd name="connsiteY0" fmla="*/ 517525 h 1067318"/>
                    <a:gd name="connsiteX1" fmla="*/ 1145751 w 1145751"/>
                    <a:gd name="connsiteY1" fmla="*/ 0 h 1067318"/>
                    <a:gd name="connsiteX2" fmla="*/ 1085426 w 1145751"/>
                    <a:gd name="connsiteY2" fmla="*/ 956193 h 1067318"/>
                    <a:gd name="connsiteX3" fmla="*/ 860001 w 1145751"/>
                    <a:gd name="connsiteY3" fmla="*/ 1067318 h 1067318"/>
                    <a:gd name="connsiteX4" fmla="*/ 9101 w 1145751"/>
                    <a:gd name="connsiteY4" fmla="*/ 517525 h 1067318"/>
                    <a:gd name="connsiteX0" fmla="*/ 9101 w 1202138"/>
                    <a:gd name="connsiteY0" fmla="*/ 517525 h 1067318"/>
                    <a:gd name="connsiteX1" fmla="*/ 1145751 w 1202138"/>
                    <a:gd name="connsiteY1" fmla="*/ 0 h 1067318"/>
                    <a:gd name="connsiteX2" fmla="*/ 1085426 w 1202138"/>
                    <a:gd name="connsiteY2" fmla="*/ 956193 h 1067318"/>
                    <a:gd name="connsiteX3" fmla="*/ 860001 w 1202138"/>
                    <a:gd name="connsiteY3" fmla="*/ 1067318 h 1067318"/>
                    <a:gd name="connsiteX4" fmla="*/ 9101 w 1202138"/>
                    <a:gd name="connsiteY4" fmla="*/ 517525 h 1067318"/>
                    <a:gd name="connsiteX0" fmla="*/ 9101 w 1166641"/>
                    <a:gd name="connsiteY0" fmla="*/ 517525 h 1067318"/>
                    <a:gd name="connsiteX1" fmla="*/ 1145751 w 1166641"/>
                    <a:gd name="connsiteY1" fmla="*/ 0 h 1067318"/>
                    <a:gd name="connsiteX2" fmla="*/ 1085426 w 1166641"/>
                    <a:gd name="connsiteY2" fmla="*/ 956193 h 1067318"/>
                    <a:gd name="connsiteX3" fmla="*/ 860001 w 1166641"/>
                    <a:gd name="connsiteY3" fmla="*/ 1067318 h 1067318"/>
                    <a:gd name="connsiteX4" fmla="*/ 9101 w 1166641"/>
                    <a:gd name="connsiteY4" fmla="*/ 517525 h 1067318"/>
                    <a:gd name="connsiteX0" fmla="*/ 9101 w 1189298"/>
                    <a:gd name="connsiteY0" fmla="*/ 517525 h 1067318"/>
                    <a:gd name="connsiteX1" fmla="*/ 1145751 w 1189298"/>
                    <a:gd name="connsiteY1" fmla="*/ 0 h 1067318"/>
                    <a:gd name="connsiteX2" fmla="*/ 1085426 w 1189298"/>
                    <a:gd name="connsiteY2" fmla="*/ 956193 h 1067318"/>
                    <a:gd name="connsiteX3" fmla="*/ 860001 w 1189298"/>
                    <a:gd name="connsiteY3" fmla="*/ 1067318 h 1067318"/>
                    <a:gd name="connsiteX4" fmla="*/ 9101 w 1189298"/>
                    <a:gd name="connsiteY4" fmla="*/ 517525 h 1067318"/>
                    <a:gd name="connsiteX0" fmla="*/ 9101 w 1197267"/>
                    <a:gd name="connsiteY0" fmla="*/ 517727 h 1067520"/>
                    <a:gd name="connsiteX1" fmla="*/ 1145751 w 1197267"/>
                    <a:gd name="connsiteY1" fmla="*/ 202 h 1067520"/>
                    <a:gd name="connsiteX2" fmla="*/ 951954 w 1197267"/>
                    <a:gd name="connsiteY2" fmla="*/ 532370 h 1067520"/>
                    <a:gd name="connsiteX3" fmla="*/ 1085426 w 1197267"/>
                    <a:gd name="connsiteY3" fmla="*/ 956395 h 1067520"/>
                    <a:gd name="connsiteX4" fmla="*/ 860001 w 1197267"/>
                    <a:gd name="connsiteY4" fmla="*/ 1067520 h 1067520"/>
                    <a:gd name="connsiteX5" fmla="*/ 9101 w 1197267"/>
                    <a:gd name="connsiteY5" fmla="*/ 517727 h 1067520"/>
                    <a:gd name="connsiteX0" fmla="*/ 9101 w 1199677"/>
                    <a:gd name="connsiteY0" fmla="*/ 517727 h 1067520"/>
                    <a:gd name="connsiteX1" fmla="*/ 1145751 w 1199677"/>
                    <a:gd name="connsiteY1" fmla="*/ 202 h 1067520"/>
                    <a:gd name="connsiteX2" fmla="*/ 974179 w 1199677"/>
                    <a:gd name="connsiteY2" fmla="*/ 532370 h 1067520"/>
                    <a:gd name="connsiteX3" fmla="*/ 1085426 w 1199677"/>
                    <a:gd name="connsiteY3" fmla="*/ 956395 h 1067520"/>
                    <a:gd name="connsiteX4" fmla="*/ 860001 w 1199677"/>
                    <a:gd name="connsiteY4" fmla="*/ 1067520 h 1067520"/>
                    <a:gd name="connsiteX5" fmla="*/ 9101 w 1199677"/>
                    <a:gd name="connsiteY5" fmla="*/ 517727 h 1067520"/>
                    <a:gd name="connsiteX0" fmla="*/ 15165 w 1205741"/>
                    <a:gd name="connsiteY0" fmla="*/ 517727 h 1067520"/>
                    <a:gd name="connsiteX1" fmla="*/ 1151815 w 1205741"/>
                    <a:gd name="connsiteY1" fmla="*/ 202 h 1067520"/>
                    <a:gd name="connsiteX2" fmla="*/ 980243 w 1205741"/>
                    <a:gd name="connsiteY2" fmla="*/ 532370 h 1067520"/>
                    <a:gd name="connsiteX3" fmla="*/ 1091490 w 1205741"/>
                    <a:gd name="connsiteY3" fmla="*/ 956395 h 1067520"/>
                    <a:gd name="connsiteX4" fmla="*/ 866065 w 1205741"/>
                    <a:gd name="connsiteY4" fmla="*/ 1067520 h 1067520"/>
                    <a:gd name="connsiteX5" fmla="*/ 567493 w 1205741"/>
                    <a:gd name="connsiteY5" fmla="*/ 719695 h 1067520"/>
                    <a:gd name="connsiteX6" fmla="*/ 15165 w 120574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6591 w 1207167"/>
                    <a:gd name="connsiteY0" fmla="*/ 517727 h 1067520"/>
                    <a:gd name="connsiteX1" fmla="*/ 1153241 w 1207167"/>
                    <a:gd name="connsiteY1" fmla="*/ 202 h 1067520"/>
                    <a:gd name="connsiteX2" fmla="*/ 981669 w 1207167"/>
                    <a:gd name="connsiteY2" fmla="*/ 532370 h 1067520"/>
                    <a:gd name="connsiteX3" fmla="*/ 1092916 w 1207167"/>
                    <a:gd name="connsiteY3" fmla="*/ 956395 h 1067520"/>
                    <a:gd name="connsiteX4" fmla="*/ 867491 w 1207167"/>
                    <a:gd name="connsiteY4" fmla="*/ 1067520 h 1067520"/>
                    <a:gd name="connsiteX5" fmla="*/ 565744 w 1207167"/>
                    <a:gd name="connsiteY5" fmla="*/ 757795 h 1067520"/>
                    <a:gd name="connsiteX6" fmla="*/ 16591 w 1207167"/>
                    <a:gd name="connsiteY6" fmla="*/ 517727 h 1067520"/>
                    <a:gd name="connsiteX0" fmla="*/ 4682 w 1195258"/>
                    <a:gd name="connsiteY0" fmla="*/ 517727 h 1067520"/>
                    <a:gd name="connsiteX1" fmla="*/ 1141332 w 1195258"/>
                    <a:gd name="connsiteY1" fmla="*/ 202 h 1067520"/>
                    <a:gd name="connsiteX2" fmla="*/ 969760 w 1195258"/>
                    <a:gd name="connsiteY2" fmla="*/ 532370 h 1067520"/>
                    <a:gd name="connsiteX3" fmla="*/ 1081007 w 1195258"/>
                    <a:gd name="connsiteY3" fmla="*/ 956395 h 1067520"/>
                    <a:gd name="connsiteX4" fmla="*/ 855582 w 1195258"/>
                    <a:gd name="connsiteY4" fmla="*/ 1067520 h 1067520"/>
                    <a:gd name="connsiteX5" fmla="*/ 553835 w 1195258"/>
                    <a:gd name="connsiteY5" fmla="*/ 757795 h 1067520"/>
                    <a:gd name="connsiteX6" fmla="*/ 4682 w 1195258"/>
                    <a:gd name="connsiteY6" fmla="*/ 517727 h 1067520"/>
                    <a:gd name="connsiteX0" fmla="*/ 4714 w 1195290"/>
                    <a:gd name="connsiteY0" fmla="*/ 517727 h 1067520"/>
                    <a:gd name="connsiteX1" fmla="*/ 1141364 w 1195290"/>
                    <a:gd name="connsiteY1" fmla="*/ 202 h 1067520"/>
                    <a:gd name="connsiteX2" fmla="*/ 969792 w 1195290"/>
                    <a:gd name="connsiteY2" fmla="*/ 532370 h 1067520"/>
                    <a:gd name="connsiteX3" fmla="*/ 1081039 w 1195290"/>
                    <a:gd name="connsiteY3" fmla="*/ 956395 h 1067520"/>
                    <a:gd name="connsiteX4" fmla="*/ 855614 w 1195290"/>
                    <a:gd name="connsiteY4" fmla="*/ 1067520 h 1067520"/>
                    <a:gd name="connsiteX5" fmla="*/ 550692 w 1195290"/>
                    <a:gd name="connsiteY5" fmla="*/ 741920 h 1067520"/>
                    <a:gd name="connsiteX6" fmla="*/ 4714 w 1195290"/>
                    <a:gd name="connsiteY6" fmla="*/ 517727 h 1067520"/>
                    <a:gd name="connsiteX0" fmla="*/ 4649 w 1195225"/>
                    <a:gd name="connsiteY0" fmla="*/ 517727 h 1067520"/>
                    <a:gd name="connsiteX1" fmla="*/ 1141299 w 1195225"/>
                    <a:gd name="connsiteY1" fmla="*/ 202 h 1067520"/>
                    <a:gd name="connsiteX2" fmla="*/ 969727 w 1195225"/>
                    <a:gd name="connsiteY2" fmla="*/ 532370 h 1067520"/>
                    <a:gd name="connsiteX3" fmla="*/ 1080974 w 1195225"/>
                    <a:gd name="connsiteY3" fmla="*/ 956395 h 1067520"/>
                    <a:gd name="connsiteX4" fmla="*/ 855549 w 1195225"/>
                    <a:gd name="connsiteY4" fmla="*/ 1067520 h 1067520"/>
                    <a:gd name="connsiteX5" fmla="*/ 556977 w 1195225"/>
                    <a:gd name="connsiteY5" fmla="*/ 764145 h 1067520"/>
                    <a:gd name="connsiteX6" fmla="*/ 4649 w 1195225"/>
                    <a:gd name="connsiteY6" fmla="*/ 517727 h 1067520"/>
                    <a:gd name="connsiteX0" fmla="*/ 4115 w 1194691"/>
                    <a:gd name="connsiteY0" fmla="*/ 517727 h 1067520"/>
                    <a:gd name="connsiteX1" fmla="*/ 1140765 w 1194691"/>
                    <a:gd name="connsiteY1" fmla="*/ 202 h 1067520"/>
                    <a:gd name="connsiteX2" fmla="*/ 969193 w 1194691"/>
                    <a:gd name="connsiteY2" fmla="*/ 532370 h 1067520"/>
                    <a:gd name="connsiteX3" fmla="*/ 1080440 w 1194691"/>
                    <a:gd name="connsiteY3" fmla="*/ 956395 h 1067520"/>
                    <a:gd name="connsiteX4" fmla="*/ 855015 w 1194691"/>
                    <a:gd name="connsiteY4" fmla="*/ 1067520 h 1067520"/>
                    <a:gd name="connsiteX5" fmla="*/ 556443 w 1194691"/>
                    <a:gd name="connsiteY5" fmla="*/ 764145 h 1067520"/>
                    <a:gd name="connsiteX6" fmla="*/ 4115 w 1194691"/>
                    <a:gd name="connsiteY6" fmla="*/ 517727 h 1067520"/>
                    <a:gd name="connsiteX0" fmla="*/ 4269 w 1194845"/>
                    <a:gd name="connsiteY0" fmla="*/ 517727 h 1067520"/>
                    <a:gd name="connsiteX1" fmla="*/ 1140919 w 1194845"/>
                    <a:gd name="connsiteY1" fmla="*/ 202 h 1067520"/>
                    <a:gd name="connsiteX2" fmla="*/ 969347 w 1194845"/>
                    <a:gd name="connsiteY2" fmla="*/ 532370 h 1067520"/>
                    <a:gd name="connsiteX3" fmla="*/ 1080594 w 1194845"/>
                    <a:gd name="connsiteY3" fmla="*/ 956395 h 1067520"/>
                    <a:gd name="connsiteX4" fmla="*/ 855169 w 1194845"/>
                    <a:gd name="connsiteY4" fmla="*/ 1067520 h 1067520"/>
                    <a:gd name="connsiteX5" fmla="*/ 556597 w 1194845"/>
                    <a:gd name="connsiteY5" fmla="*/ 764145 h 1067520"/>
                    <a:gd name="connsiteX6" fmla="*/ 4269 w 1194845"/>
                    <a:gd name="connsiteY6" fmla="*/ 517727 h 1067520"/>
                    <a:gd name="connsiteX0" fmla="*/ 4269 w 1180186"/>
                    <a:gd name="connsiteY0" fmla="*/ 517525 h 1067318"/>
                    <a:gd name="connsiteX1" fmla="*/ 1140919 w 1180186"/>
                    <a:gd name="connsiteY1" fmla="*/ 0 h 1067318"/>
                    <a:gd name="connsiteX2" fmla="*/ 969347 w 1180186"/>
                    <a:gd name="connsiteY2" fmla="*/ 532168 h 1067318"/>
                    <a:gd name="connsiteX3" fmla="*/ 1080594 w 1180186"/>
                    <a:gd name="connsiteY3" fmla="*/ 956193 h 1067318"/>
                    <a:gd name="connsiteX4" fmla="*/ 855169 w 1180186"/>
                    <a:gd name="connsiteY4" fmla="*/ 1067318 h 1067318"/>
                    <a:gd name="connsiteX5" fmla="*/ 556597 w 1180186"/>
                    <a:gd name="connsiteY5" fmla="*/ 763943 h 1067318"/>
                    <a:gd name="connsiteX6" fmla="*/ 4269 w 1180186"/>
                    <a:gd name="connsiteY6" fmla="*/ 517525 h 1067318"/>
                    <a:gd name="connsiteX0" fmla="*/ 4269 w 1177050"/>
                    <a:gd name="connsiteY0" fmla="*/ 517525 h 1067318"/>
                    <a:gd name="connsiteX1" fmla="*/ 1140919 w 1177050"/>
                    <a:gd name="connsiteY1" fmla="*/ 0 h 1067318"/>
                    <a:gd name="connsiteX2" fmla="*/ 969347 w 1177050"/>
                    <a:gd name="connsiteY2" fmla="*/ 532168 h 1067318"/>
                    <a:gd name="connsiteX3" fmla="*/ 1080594 w 1177050"/>
                    <a:gd name="connsiteY3" fmla="*/ 956193 h 1067318"/>
                    <a:gd name="connsiteX4" fmla="*/ 855169 w 1177050"/>
                    <a:gd name="connsiteY4" fmla="*/ 1067318 h 1067318"/>
                    <a:gd name="connsiteX5" fmla="*/ 556597 w 1177050"/>
                    <a:gd name="connsiteY5" fmla="*/ 763943 h 1067318"/>
                    <a:gd name="connsiteX6" fmla="*/ 4269 w 1177050"/>
                    <a:gd name="connsiteY6" fmla="*/ 517525 h 1067318"/>
                    <a:gd name="connsiteX0" fmla="*/ 4269 w 1186343"/>
                    <a:gd name="connsiteY0" fmla="*/ 517525 h 1067318"/>
                    <a:gd name="connsiteX1" fmla="*/ 1140919 w 1186343"/>
                    <a:gd name="connsiteY1" fmla="*/ 0 h 1067318"/>
                    <a:gd name="connsiteX2" fmla="*/ 969347 w 1186343"/>
                    <a:gd name="connsiteY2" fmla="*/ 532168 h 1067318"/>
                    <a:gd name="connsiteX3" fmla="*/ 1080594 w 1186343"/>
                    <a:gd name="connsiteY3" fmla="*/ 956193 h 1067318"/>
                    <a:gd name="connsiteX4" fmla="*/ 855169 w 1186343"/>
                    <a:gd name="connsiteY4" fmla="*/ 1067318 h 1067318"/>
                    <a:gd name="connsiteX5" fmla="*/ 556597 w 1186343"/>
                    <a:gd name="connsiteY5" fmla="*/ 763943 h 1067318"/>
                    <a:gd name="connsiteX6" fmla="*/ 4269 w 1186343"/>
                    <a:gd name="connsiteY6" fmla="*/ 517525 h 1067318"/>
                    <a:gd name="connsiteX0" fmla="*/ 4269 w 1195439"/>
                    <a:gd name="connsiteY0" fmla="*/ 517525 h 1067318"/>
                    <a:gd name="connsiteX1" fmla="*/ 1140919 w 1195439"/>
                    <a:gd name="connsiteY1" fmla="*/ 0 h 1067318"/>
                    <a:gd name="connsiteX2" fmla="*/ 969347 w 1195439"/>
                    <a:gd name="connsiteY2" fmla="*/ 532168 h 1067318"/>
                    <a:gd name="connsiteX3" fmla="*/ 1080594 w 1195439"/>
                    <a:gd name="connsiteY3" fmla="*/ 956193 h 1067318"/>
                    <a:gd name="connsiteX4" fmla="*/ 855169 w 1195439"/>
                    <a:gd name="connsiteY4" fmla="*/ 1067318 h 1067318"/>
                    <a:gd name="connsiteX5" fmla="*/ 556597 w 1195439"/>
                    <a:gd name="connsiteY5" fmla="*/ 763943 h 1067318"/>
                    <a:gd name="connsiteX6" fmla="*/ 4269 w 119543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3479"/>
                    <a:gd name="connsiteY0" fmla="*/ 517525 h 1067318"/>
                    <a:gd name="connsiteX1" fmla="*/ 1140919 w 1193479"/>
                    <a:gd name="connsiteY1" fmla="*/ 0 h 1067318"/>
                    <a:gd name="connsiteX2" fmla="*/ 969347 w 1193479"/>
                    <a:gd name="connsiteY2" fmla="*/ 532168 h 1067318"/>
                    <a:gd name="connsiteX3" fmla="*/ 1080594 w 1193479"/>
                    <a:gd name="connsiteY3" fmla="*/ 956193 h 1067318"/>
                    <a:gd name="connsiteX4" fmla="*/ 855169 w 1193479"/>
                    <a:gd name="connsiteY4" fmla="*/ 1067318 h 1067318"/>
                    <a:gd name="connsiteX5" fmla="*/ 556597 w 1193479"/>
                    <a:gd name="connsiteY5" fmla="*/ 763943 h 1067318"/>
                    <a:gd name="connsiteX6" fmla="*/ 4269 w 119347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83987"/>
                    <a:gd name="connsiteX1" fmla="*/ 1140919 w 1197401"/>
                    <a:gd name="connsiteY1" fmla="*/ 0 h 1083987"/>
                    <a:gd name="connsiteX2" fmla="*/ 969347 w 1197401"/>
                    <a:gd name="connsiteY2" fmla="*/ 532168 h 1083987"/>
                    <a:gd name="connsiteX3" fmla="*/ 1080594 w 1197401"/>
                    <a:gd name="connsiteY3" fmla="*/ 956193 h 1083987"/>
                    <a:gd name="connsiteX4" fmla="*/ 824213 w 1197401"/>
                    <a:gd name="connsiteY4" fmla="*/ 1083987 h 1083987"/>
                    <a:gd name="connsiteX5" fmla="*/ 556597 w 1197401"/>
                    <a:gd name="connsiteY5" fmla="*/ 763943 h 1083987"/>
                    <a:gd name="connsiteX6" fmla="*/ 4269 w 1197401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232 w 1197364"/>
                    <a:gd name="connsiteY0" fmla="*/ 517525 h 1083987"/>
                    <a:gd name="connsiteX1" fmla="*/ 1140882 w 1197364"/>
                    <a:gd name="connsiteY1" fmla="*/ 0 h 1083987"/>
                    <a:gd name="connsiteX2" fmla="*/ 969310 w 1197364"/>
                    <a:gd name="connsiteY2" fmla="*/ 532168 h 1083987"/>
                    <a:gd name="connsiteX3" fmla="*/ 1080557 w 1197364"/>
                    <a:gd name="connsiteY3" fmla="*/ 956193 h 1083987"/>
                    <a:gd name="connsiteX4" fmla="*/ 824176 w 1197364"/>
                    <a:gd name="connsiteY4" fmla="*/ 1083987 h 1083987"/>
                    <a:gd name="connsiteX5" fmla="*/ 547035 w 1197364"/>
                    <a:gd name="connsiteY5" fmla="*/ 785374 h 1083987"/>
                    <a:gd name="connsiteX6" fmla="*/ 4232 w 1197364"/>
                    <a:gd name="connsiteY6" fmla="*/ 517525 h 1083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7364" h="1083987">
                      <a:moveTo>
                        <a:pt x="4232" y="517525"/>
                      </a:moveTo>
                      <a:cubicBezTo>
                        <a:pt x="106890" y="583142"/>
                        <a:pt x="1076324" y="258233"/>
                        <a:pt x="1140882" y="0"/>
                      </a:cubicBezTo>
                      <a:cubicBezTo>
                        <a:pt x="1312312" y="154840"/>
                        <a:pt x="1046039" y="264853"/>
                        <a:pt x="969310" y="532168"/>
                      </a:cubicBezTo>
                      <a:cubicBezTo>
                        <a:pt x="959256" y="691533"/>
                        <a:pt x="992695" y="835251"/>
                        <a:pt x="1080557" y="956193"/>
                      </a:cubicBezTo>
                      <a:lnTo>
                        <a:pt x="824176" y="1083987"/>
                      </a:lnTo>
                      <a:cubicBezTo>
                        <a:pt x="787643" y="972041"/>
                        <a:pt x="699171" y="860338"/>
                        <a:pt x="547035" y="785374"/>
                      </a:cubicBezTo>
                      <a:cubicBezTo>
                        <a:pt x="409981" y="680249"/>
                        <a:pt x="-48705" y="720520"/>
                        <a:pt x="4232" y="517525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3290" name="Freeform: Shape 3289">
                <a:extLst>
                  <a:ext uri="{FF2B5EF4-FFF2-40B4-BE49-F238E27FC236}">
                    <a16:creationId xmlns:a16="http://schemas.microsoft.com/office/drawing/2014/main" id="{B490B7FE-A771-9D46-E8E2-4BC6EBFD55E2}"/>
                  </a:ext>
                </a:extLst>
              </p:cNvPr>
              <p:cNvSpPr/>
              <p:nvPr/>
            </p:nvSpPr>
            <p:spPr>
              <a:xfrm>
                <a:off x="7239794" y="7790659"/>
                <a:ext cx="838200" cy="253455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8200" h="253455">
                    <a:moveTo>
                      <a:pt x="0" y="242888"/>
                    </a:moveTo>
                    <a:cubicBezTo>
                      <a:pt x="127794" y="302419"/>
                      <a:pt x="674689" y="95251"/>
                      <a:pt x="838200" y="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8" name="Freeform: Shape 3297">
                <a:extLst>
                  <a:ext uri="{FF2B5EF4-FFF2-40B4-BE49-F238E27FC236}">
                    <a16:creationId xmlns:a16="http://schemas.microsoft.com/office/drawing/2014/main" id="{0E5CEF9E-2488-0438-DDE2-51F184610C81}"/>
                  </a:ext>
                </a:extLst>
              </p:cNvPr>
              <p:cNvSpPr/>
              <p:nvPr/>
            </p:nvSpPr>
            <p:spPr>
              <a:xfrm>
                <a:off x="7239793" y="8036658"/>
                <a:ext cx="771525" cy="450056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1525" h="450056">
                    <a:moveTo>
                      <a:pt x="0" y="0"/>
                    </a:moveTo>
                    <a:cubicBezTo>
                      <a:pt x="94456" y="80963"/>
                      <a:pt x="555627" y="-2380"/>
                      <a:pt x="771525" y="450056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9" name="Freeform: Shape 3298">
                <a:extLst>
                  <a:ext uri="{FF2B5EF4-FFF2-40B4-BE49-F238E27FC236}">
                    <a16:creationId xmlns:a16="http://schemas.microsoft.com/office/drawing/2014/main" id="{7702B80C-1519-2E6F-F230-7CD74F003671}"/>
                  </a:ext>
                </a:extLst>
              </p:cNvPr>
              <p:cNvSpPr/>
              <p:nvPr/>
            </p:nvSpPr>
            <p:spPr>
              <a:xfrm>
                <a:off x="8025878" y="7795224"/>
                <a:ext cx="171394" cy="609600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31485 w 150548"/>
                  <a:gd name="connsiteY0" fmla="*/ 0 h 609600"/>
                  <a:gd name="connsiteX1" fmla="*/ 150548 w 150548"/>
                  <a:gd name="connsiteY1" fmla="*/ 609600 h 609600"/>
                  <a:gd name="connsiteX0" fmla="*/ 0 w 119063"/>
                  <a:gd name="connsiteY0" fmla="*/ 0 h 609600"/>
                  <a:gd name="connsiteX1" fmla="*/ 119063 w 119063"/>
                  <a:gd name="connsiteY1" fmla="*/ 609600 h 609600"/>
                  <a:gd name="connsiteX0" fmla="*/ 46520 w 165583"/>
                  <a:gd name="connsiteY0" fmla="*/ 0 h 609600"/>
                  <a:gd name="connsiteX1" fmla="*/ 165583 w 165583"/>
                  <a:gd name="connsiteY1" fmla="*/ 609600 h 609600"/>
                  <a:gd name="connsiteX0" fmla="*/ 52331 w 171394"/>
                  <a:gd name="connsiteY0" fmla="*/ 0 h 609600"/>
                  <a:gd name="connsiteX1" fmla="*/ 171394 w 171394"/>
                  <a:gd name="connsiteY1" fmla="*/ 609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94" h="609600">
                    <a:moveTo>
                      <a:pt x="52331" y="0"/>
                    </a:moveTo>
                    <a:cubicBezTo>
                      <a:pt x="-5612" y="192881"/>
                      <a:pt x="-65935" y="280989"/>
                      <a:pt x="171394" y="60960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00" name="Rectangle 3299">
                <a:extLst>
                  <a:ext uri="{FF2B5EF4-FFF2-40B4-BE49-F238E27FC236}">
                    <a16:creationId xmlns:a16="http://schemas.microsoft.com/office/drawing/2014/main" id="{34D795D6-A827-5708-1235-42B735B04605}"/>
                  </a:ext>
                </a:extLst>
              </p:cNvPr>
              <p:cNvSpPr/>
              <p:nvPr/>
            </p:nvSpPr>
            <p:spPr>
              <a:xfrm>
                <a:off x="7288209" y="7809542"/>
                <a:ext cx="907257" cy="672303"/>
              </a:xfrm>
              <a:custGeom>
                <a:avLst/>
                <a:gdLst>
                  <a:gd name="connsiteX0" fmla="*/ 0 w 1785937"/>
                  <a:gd name="connsiteY0" fmla="*/ 0 h 884235"/>
                  <a:gd name="connsiteX1" fmla="*/ 1785937 w 1785937"/>
                  <a:gd name="connsiteY1" fmla="*/ 0 h 884235"/>
                  <a:gd name="connsiteX2" fmla="*/ 1785937 w 1785937"/>
                  <a:gd name="connsiteY2" fmla="*/ 884235 h 884235"/>
                  <a:gd name="connsiteX3" fmla="*/ 0 w 1785937"/>
                  <a:gd name="connsiteY3" fmla="*/ 884235 h 884235"/>
                  <a:gd name="connsiteX4" fmla="*/ 0 w 1785937"/>
                  <a:gd name="connsiteY4" fmla="*/ 0 h 884235"/>
                  <a:gd name="connsiteX0" fmla="*/ 0 w 1804987"/>
                  <a:gd name="connsiteY0" fmla="*/ 0 h 884235"/>
                  <a:gd name="connsiteX1" fmla="*/ 1804987 w 1804987"/>
                  <a:gd name="connsiteY1" fmla="*/ 0 h 884235"/>
                  <a:gd name="connsiteX2" fmla="*/ 1804987 w 1804987"/>
                  <a:gd name="connsiteY2" fmla="*/ 884235 h 884235"/>
                  <a:gd name="connsiteX3" fmla="*/ 19050 w 1804987"/>
                  <a:gd name="connsiteY3" fmla="*/ 884235 h 884235"/>
                  <a:gd name="connsiteX4" fmla="*/ 0 w 1804987"/>
                  <a:gd name="connsiteY4" fmla="*/ 0 h 884235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754856"/>
                  <a:gd name="connsiteY0" fmla="*/ 238125 h 1122360"/>
                  <a:gd name="connsiteX1" fmla="*/ 742950 w 754856"/>
                  <a:gd name="connsiteY1" fmla="*/ 0 h 1122360"/>
                  <a:gd name="connsiteX2" fmla="*/ 754856 w 754856"/>
                  <a:gd name="connsiteY2" fmla="*/ 555622 h 1122360"/>
                  <a:gd name="connsiteX3" fmla="*/ 19050 w 754856"/>
                  <a:gd name="connsiteY3" fmla="*/ 1122360 h 1122360"/>
                  <a:gd name="connsiteX4" fmla="*/ 0 w 754856"/>
                  <a:gd name="connsiteY4" fmla="*/ 238125 h 1122360"/>
                  <a:gd name="connsiteX0" fmla="*/ 0 w 883444"/>
                  <a:gd name="connsiteY0" fmla="*/ 238125 h 1122360"/>
                  <a:gd name="connsiteX1" fmla="*/ 742950 w 883444"/>
                  <a:gd name="connsiteY1" fmla="*/ 0 h 1122360"/>
                  <a:gd name="connsiteX2" fmla="*/ 883444 w 883444"/>
                  <a:gd name="connsiteY2" fmla="*/ 598484 h 1122360"/>
                  <a:gd name="connsiteX3" fmla="*/ 19050 w 883444"/>
                  <a:gd name="connsiteY3" fmla="*/ 1122360 h 1122360"/>
                  <a:gd name="connsiteX4" fmla="*/ 0 w 883444"/>
                  <a:gd name="connsiteY4" fmla="*/ 238125 h 1122360"/>
                  <a:gd name="connsiteX0" fmla="*/ 0 w 883444"/>
                  <a:gd name="connsiteY0" fmla="*/ 238125 h 662778"/>
                  <a:gd name="connsiteX1" fmla="*/ 742950 w 883444"/>
                  <a:gd name="connsiteY1" fmla="*/ 0 h 662778"/>
                  <a:gd name="connsiteX2" fmla="*/ 883444 w 883444"/>
                  <a:gd name="connsiteY2" fmla="*/ 598484 h 662778"/>
                  <a:gd name="connsiteX3" fmla="*/ 707232 w 883444"/>
                  <a:gd name="connsiteY3" fmla="*/ 662778 h 662778"/>
                  <a:gd name="connsiteX4" fmla="*/ 0 w 883444"/>
                  <a:gd name="connsiteY4" fmla="*/ 238125 h 662778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57" h="672303">
                    <a:moveTo>
                      <a:pt x="0" y="250030"/>
                    </a:moveTo>
                    <a:cubicBezTo>
                      <a:pt x="266700" y="211137"/>
                      <a:pt x="552450" y="117475"/>
                      <a:pt x="776288" y="0"/>
                    </a:cubicBezTo>
                    <a:cubicBezTo>
                      <a:pt x="669926" y="305062"/>
                      <a:pt x="780258" y="374382"/>
                      <a:pt x="907257" y="600865"/>
                    </a:cubicBezTo>
                    <a:lnTo>
                      <a:pt x="719139" y="672303"/>
                    </a:lnTo>
                    <a:cubicBezTo>
                      <a:pt x="587376" y="375972"/>
                      <a:pt x="293687" y="289186"/>
                      <a:pt x="0" y="250030"/>
                    </a:cubicBezTo>
                    <a:close/>
                  </a:path>
                </a:pathLst>
              </a:custGeom>
              <a:solidFill>
                <a:srgbClr val="75BB6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631" name="Rectangle: Rounded Corners 3630">
              <a:extLst>
                <a:ext uri="{FF2B5EF4-FFF2-40B4-BE49-F238E27FC236}">
                  <a16:creationId xmlns:a16="http://schemas.microsoft.com/office/drawing/2014/main" id="{68333A61-BB50-16DF-3AA9-168FC72AE9C6}"/>
                </a:ext>
              </a:extLst>
            </p:cNvPr>
            <p:cNvSpPr/>
            <p:nvPr/>
          </p:nvSpPr>
          <p:spPr>
            <a:xfrm rot="18790957">
              <a:off x="7197567" y="7535567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2" name="Rectangle: Rounded Corners 3631">
              <a:extLst>
                <a:ext uri="{FF2B5EF4-FFF2-40B4-BE49-F238E27FC236}">
                  <a16:creationId xmlns:a16="http://schemas.microsoft.com/office/drawing/2014/main" id="{F679F691-63C6-34D9-81A7-5F89F0A235B9}"/>
                </a:ext>
              </a:extLst>
            </p:cNvPr>
            <p:cNvSpPr/>
            <p:nvPr/>
          </p:nvSpPr>
          <p:spPr>
            <a:xfrm rot="1111957">
              <a:off x="7969092" y="7052170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3" name="Rectangle: Rounded Corners 3632">
              <a:extLst>
                <a:ext uri="{FF2B5EF4-FFF2-40B4-BE49-F238E27FC236}">
                  <a16:creationId xmlns:a16="http://schemas.microsoft.com/office/drawing/2014/main" id="{D3AC3EA3-09C3-F8D1-0260-AA9118D24830}"/>
                </a:ext>
              </a:extLst>
            </p:cNvPr>
            <p:cNvSpPr/>
            <p:nvPr/>
          </p:nvSpPr>
          <p:spPr>
            <a:xfrm rot="1111957">
              <a:off x="7484585" y="7287778"/>
              <a:ext cx="151012" cy="245674"/>
            </a:xfrm>
            <a:prstGeom prst="roundRect">
              <a:avLst>
                <a:gd name="adj" fmla="val 50000"/>
              </a:avLst>
            </a:prstGeom>
            <a:solidFill>
              <a:srgbClr val="D525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4" name="Rectangle: Rounded Corners 3633">
              <a:extLst>
                <a:ext uri="{FF2B5EF4-FFF2-40B4-BE49-F238E27FC236}">
                  <a16:creationId xmlns:a16="http://schemas.microsoft.com/office/drawing/2014/main" id="{FF62CBF1-4242-EF16-44EF-EFB3DFAFC750}"/>
                </a:ext>
              </a:extLst>
            </p:cNvPr>
            <p:cNvSpPr/>
            <p:nvPr/>
          </p:nvSpPr>
          <p:spPr>
            <a:xfrm rot="17524787">
              <a:off x="7242407" y="7280050"/>
              <a:ext cx="70566" cy="114800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9" name="Freeform: Shape 3708">
              <a:extLst>
                <a:ext uri="{FF2B5EF4-FFF2-40B4-BE49-F238E27FC236}">
                  <a16:creationId xmlns:a16="http://schemas.microsoft.com/office/drawing/2014/main" id="{FDFC618C-6D9D-73F5-3222-C3D7D22FA3A9}"/>
                </a:ext>
              </a:extLst>
            </p:cNvPr>
            <p:cNvSpPr/>
            <p:nvPr/>
          </p:nvSpPr>
          <p:spPr>
            <a:xfrm>
              <a:off x="6935112" y="6815806"/>
              <a:ext cx="1092994" cy="478385"/>
            </a:xfrm>
            <a:custGeom>
              <a:avLst/>
              <a:gdLst>
                <a:gd name="connsiteX0" fmla="*/ 0 w 244475"/>
                <a:gd name="connsiteY0" fmla="*/ 0 h 511175"/>
                <a:gd name="connsiteX1" fmla="*/ 244475 w 244475"/>
                <a:gd name="connsiteY1" fmla="*/ 511175 h 5111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447675"/>
                <a:gd name="connsiteY0" fmla="*/ 0 h 511175"/>
                <a:gd name="connsiteX1" fmla="*/ 447675 w 447675"/>
                <a:gd name="connsiteY1" fmla="*/ 511175 h 511175"/>
                <a:gd name="connsiteX0" fmla="*/ 112856 w 156519"/>
                <a:gd name="connsiteY0" fmla="*/ 0 h 847725"/>
                <a:gd name="connsiteX1" fmla="*/ 8081 w 156519"/>
                <a:gd name="connsiteY1" fmla="*/ 847725 h 847725"/>
                <a:gd name="connsiteX0" fmla="*/ 105138 w 154173"/>
                <a:gd name="connsiteY0" fmla="*/ 0 h 847725"/>
                <a:gd name="connsiteX1" fmla="*/ 363 w 154173"/>
                <a:gd name="connsiteY1" fmla="*/ 847725 h 847725"/>
                <a:gd name="connsiteX0" fmla="*/ 105016 w 214127"/>
                <a:gd name="connsiteY0" fmla="*/ 0 h 847725"/>
                <a:gd name="connsiteX1" fmla="*/ 241 w 214127"/>
                <a:gd name="connsiteY1" fmla="*/ 847725 h 847725"/>
                <a:gd name="connsiteX0" fmla="*/ 108617 w 212056"/>
                <a:gd name="connsiteY0" fmla="*/ 0 h 847725"/>
                <a:gd name="connsiteX1" fmla="*/ 3842 w 212056"/>
                <a:gd name="connsiteY1" fmla="*/ 847725 h 847725"/>
                <a:gd name="connsiteX0" fmla="*/ 104904 w 214511"/>
                <a:gd name="connsiteY0" fmla="*/ 0 h 847725"/>
                <a:gd name="connsiteX1" fmla="*/ 129 w 214511"/>
                <a:gd name="connsiteY1" fmla="*/ 847725 h 847725"/>
                <a:gd name="connsiteX0" fmla="*/ 120773 w 227656"/>
                <a:gd name="connsiteY0" fmla="*/ 0 h 844550"/>
                <a:gd name="connsiteX1" fmla="*/ 123 w 227656"/>
                <a:gd name="connsiteY1" fmla="*/ 844550 h 844550"/>
                <a:gd name="connsiteX0" fmla="*/ 121020 w 226958"/>
                <a:gd name="connsiteY0" fmla="*/ 0 h 844550"/>
                <a:gd name="connsiteX1" fmla="*/ 370 w 226958"/>
                <a:gd name="connsiteY1" fmla="*/ 844550 h 844550"/>
                <a:gd name="connsiteX0" fmla="*/ 121020 w 226958"/>
                <a:gd name="connsiteY0" fmla="*/ 0 h 854075"/>
                <a:gd name="connsiteX1" fmla="*/ 370 w 226958"/>
                <a:gd name="connsiteY1" fmla="*/ 854075 h 854075"/>
                <a:gd name="connsiteX0" fmla="*/ 121389 w 226397"/>
                <a:gd name="connsiteY0" fmla="*/ 0 h 854075"/>
                <a:gd name="connsiteX1" fmla="*/ 739 w 226397"/>
                <a:gd name="connsiteY1" fmla="*/ 854075 h 854075"/>
                <a:gd name="connsiteX0" fmla="*/ 115051 w 221098"/>
                <a:gd name="connsiteY0" fmla="*/ 0 h 857250"/>
                <a:gd name="connsiteX1" fmla="*/ 751 w 221098"/>
                <a:gd name="connsiteY1" fmla="*/ 857250 h 857250"/>
                <a:gd name="connsiteX0" fmla="*/ 115174 w 194403"/>
                <a:gd name="connsiteY0" fmla="*/ 0 h 857250"/>
                <a:gd name="connsiteX1" fmla="*/ 874 w 194403"/>
                <a:gd name="connsiteY1" fmla="*/ 857250 h 857250"/>
                <a:gd name="connsiteX0" fmla="*/ 0 w 158194"/>
                <a:gd name="connsiteY0" fmla="*/ 0 h 242833"/>
                <a:gd name="connsiteX1" fmla="*/ 152400 w 158194"/>
                <a:gd name="connsiteY1" fmla="*/ 142875 h 242833"/>
                <a:gd name="connsiteX0" fmla="*/ 0 w 204825"/>
                <a:gd name="connsiteY0" fmla="*/ 0 h 319091"/>
                <a:gd name="connsiteX1" fmla="*/ 152400 w 204825"/>
                <a:gd name="connsiteY1" fmla="*/ 142875 h 319091"/>
                <a:gd name="connsiteX0" fmla="*/ 1862 w 171758"/>
                <a:gd name="connsiteY0" fmla="*/ 0 h 180693"/>
                <a:gd name="connsiteX1" fmla="*/ 154262 w 171758"/>
                <a:gd name="connsiteY1" fmla="*/ 142875 h 180693"/>
                <a:gd name="connsiteX0" fmla="*/ 3090 w 155490"/>
                <a:gd name="connsiteY0" fmla="*/ 0 h 161221"/>
                <a:gd name="connsiteX1" fmla="*/ 155490 w 155490"/>
                <a:gd name="connsiteY1" fmla="*/ 142875 h 161221"/>
                <a:gd name="connsiteX0" fmla="*/ 5055 w 90780"/>
                <a:gd name="connsiteY0" fmla="*/ 0 h 128403"/>
                <a:gd name="connsiteX1" fmla="*/ 90780 w 90780"/>
                <a:gd name="connsiteY1" fmla="*/ 98425 h 128403"/>
                <a:gd name="connsiteX0" fmla="*/ 4637 w 99887"/>
                <a:gd name="connsiteY0" fmla="*/ 0 h 134824"/>
                <a:gd name="connsiteX1" fmla="*/ 99887 w 99887"/>
                <a:gd name="connsiteY1" fmla="*/ 107950 h 134824"/>
                <a:gd name="connsiteX0" fmla="*/ 5180 w 100430"/>
                <a:gd name="connsiteY0" fmla="*/ 0 h 108568"/>
                <a:gd name="connsiteX1" fmla="*/ 100430 w 100430"/>
                <a:gd name="connsiteY1" fmla="*/ 107950 h 108568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154782"/>
                <a:gd name="connsiteY0" fmla="*/ 0 h 162719"/>
                <a:gd name="connsiteX1" fmla="*/ 154782 w 154782"/>
                <a:gd name="connsiteY1" fmla="*/ 162719 h 162719"/>
                <a:gd name="connsiteX0" fmla="*/ 0 w 1081088"/>
                <a:gd name="connsiteY0" fmla="*/ 458837 h 467559"/>
                <a:gd name="connsiteX1" fmla="*/ 1081088 w 1081088"/>
                <a:gd name="connsiteY1" fmla="*/ 50 h 467559"/>
                <a:gd name="connsiteX0" fmla="*/ 0 w 1078707"/>
                <a:gd name="connsiteY0" fmla="*/ 470743 h 479297"/>
                <a:gd name="connsiteX1" fmla="*/ 1078707 w 1078707"/>
                <a:gd name="connsiteY1" fmla="*/ 50 h 479297"/>
                <a:gd name="connsiteX0" fmla="*/ 0 w 1078707"/>
                <a:gd name="connsiteY0" fmla="*/ 470747 h 472151"/>
                <a:gd name="connsiteX1" fmla="*/ 1078707 w 1078707"/>
                <a:gd name="connsiteY1" fmla="*/ 54 h 472151"/>
                <a:gd name="connsiteX0" fmla="*/ 0 w 1076325"/>
                <a:gd name="connsiteY0" fmla="*/ 473128 h 474526"/>
                <a:gd name="connsiteX1" fmla="*/ 1076325 w 1076325"/>
                <a:gd name="connsiteY1" fmla="*/ 54 h 474526"/>
                <a:gd name="connsiteX0" fmla="*/ 0 w 1076325"/>
                <a:gd name="connsiteY0" fmla="*/ 470747 h 472151"/>
                <a:gd name="connsiteX1" fmla="*/ 1076325 w 1076325"/>
                <a:gd name="connsiteY1" fmla="*/ 54 h 472151"/>
                <a:gd name="connsiteX0" fmla="*/ 0 w 1092994"/>
                <a:gd name="connsiteY0" fmla="*/ 473127 h 474525"/>
                <a:gd name="connsiteX1" fmla="*/ 1092994 w 1092994"/>
                <a:gd name="connsiteY1" fmla="*/ 53 h 474525"/>
                <a:gd name="connsiteX0" fmla="*/ 0 w 1092994"/>
                <a:gd name="connsiteY0" fmla="*/ 473074 h 474976"/>
                <a:gd name="connsiteX1" fmla="*/ 1092994 w 1092994"/>
                <a:gd name="connsiteY1" fmla="*/ 0 h 474976"/>
                <a:gd name="connsiteX0" fmla="*/ 0 w 1092994"/>
                <a:gd name="connsiteY0" fmla="*/ 473074 h 478798"/>
                <a:gd name="connsiteX1" fmla="*/ 1092994 w 1092994"/>
                <a:gd name="connsiteY1" fmla="*/ 0 h 478798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2994" h="478385">
                  <a:moveTo>
                    <a:pt x="0" y="473074"/>
                  </a:moveTo>
                  <a:cubicBezTo>
                    <a:pt x="252148" y="528373"/>
                    <a:pt x="1017059" y="136789"/>
                    <a:pt x="1092994" y="0"/>
                  </a:cubicBezTo>
                </a:path>
              </a:pathLst>
            </a:custGeom>
            <a:noFill/>
            <a:ln w="3175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13" name="Group 3712">
              <a:extLst>
                <a:ext uri="{FF2B5EF4-FFF2-40B4-BE49-F238E27FC236}">
                  <a16:creationId xmlns:a16="http://schemas.microsoft.com/office/drawing/2014/main" id="{F7F516F5-AAA5-5D90-3855-3C3BBECCB7E7}"/>
                </a:ext>
              </a:extLst>
            </p:cNvPr>
            <p:cNvGrpSpPr/>
            <p:nvPr/>
          </p:nvGrpSpPr>
          <p:grpSpPr>
            <a:xfrm rot="10800000">
              <a:off x="7150474" y="6875731"/>
              <a:ext cx="734272" cy="405658"/>
              <a:chOff x="7354830" y="7375764"/>
              <a:chExt cx="734272" cy="405658"/>
            </a:xfrm>
            <a:solidFill>
              <a:srgbClr val="103823"/>
            </a:solidFill>
          </p:grpSpPr>
          <p:sp>
            <p:nvSpPr>
              <p:cNvPr id="3714" name="Oval 3713">
                <a:extLst>
                  <a:ext uri="{FF2B5EF4-FFF2-40B4-BE49-F238E27FC236}">
                    <a16:creationId xmlns:a16="http://schemas.microsoft.com/office/drawing/2014/main" id="{E3E7875F-63A3-0327-8836-3AF2AC25E5F9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5" name="Oval 3714">
                <a:extLst>
                  <a:ext uri="{FF2B5EF4-FFF2-40B4-BE49-F238E27FC236}">
                    <a16:creationId xmlns:a16="http://schemas.microsoft.com/office/drawing/2014/main" id="{79225B13-86A1-2E46-B3C2-16AD6B8113DF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6" name="Oval 3715">
                <a:extLst>
                  <a:ext uri="{FF2B5EF4-FFF2-40B4-BE49-F238E27FC236}">
                    <a16:creationId xmlns:a16="http://schemas.microsoft.com/office/drawing/2014/main" id="{93BAF305-F11D-E605-0650-DB40FD305E5D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7" name="Oval 3716">
                <a:extLst>
                  <a:ext uri="{FF2B5EF4-FFF2-40B4-BE49-F238E27FC236}">
                    <a16:creationId xmlns:a16="http://schemas.microsoft.com/office/drawing/2014/main" id="{9B9F10D3-3EA8-1330-08AB-A5C09E94B143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8" name="Oval 3717">
                <a:extLst>
                  <a:ext uri="{FF2B5EF4-FFF2-40B4-BE49-F238E27FC236}">
                    <a16:creationId xmlns:a16="http://schemas.microsoft.com/office/drawing/2014/main" id="{82495779-A323-87DF-E196-039705CE1A6D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9" name="Oval 3718">
                <a:extLst>
                  <a:ext uri="{FF2B5EF4-FFF2-40B4-BE49-F238E27FC236}">
                    <a16:creationId xmlns:a16="http://schemas.microsoft.com/office/drawing/2014/main" id="{F56A951D-24ED-82F5-E584-598CF4CE3D6C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9" name="Rectangle: Rounded Corners 3748">
              <a:extLst>
                <a:ext uri="{FF2B5EF4-FFF2-40B4-BE49-F238E27FC236}">
                  <a16:creationId xmlns:a16="http://schemas.microsoft.com/office/drawing/2014/main" id="{567AF156-914A-2875-AE3A-B55446398DD3}"/>
                </a:ext>
              </a:extLst>
            </p:cNvPr>
            <p:cNvSpPr/>
            <p:nvPr/>
          </p:nvSpPr>
          <p:spPr>
            <a:xfrm rot="18025276">
              <a:off x="7665769" y="6999043"/>
              <a:ext cx="84207" cy="136992"/>
            </a:xfrm>
            <a:prstGeom prst="roundRect">
              <a:avLst>
                <a:gd name="adj" fmla="val 50000"/>
              </a:avLst>
            </a:prstGeom>
            <a:solidFill>
              <a:srgbClr val="8022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20" name="Group 3719">
              <a:extLst>
                <a:ext uri="{FF2B5EF4-FFF2-40B4-BE49-F238E27FC236}">
                  <a16:creationId xmlns:a16="http://schemas.microsoft.com/office/drawing/2014/main" id="{5CCE3CBE-82A6-B702-D364-489E57CB8D10}"/>
                </a:ext>
              </a:extLst>
            </p:cNvPr>
            <p:cNvGrpSpPr/>
            <p:nvPr/>
          </p:nvGrpSpPr>
          <p:grpSpPr>
            <a:xfrm rot="10800000">
              <a:off x="7043315" y="6825970"/>
              <a:ext cx="898579" cy="472334"/>
              <a:chOff x="7235768" y="7392187"/>
              <a:chExt cx="898579" cy="472334"/>
            </a:xfrm>
          </p:grpSpPr>
          <p:sp>
            <p:nvSpPr>
              <p:cNvPr id="3721" name="Oval 3720">
                <a:extLst>
                  <a:ext uri="{FF2B5EF4-FFF2-40B4-BE49-F238E27FC236}">
                    <a16:creationId xmlns:a16="http://schemas.microsoft.com/office/drawing/2014/main" id="{6206C3CE-EDFC-050E-55FF-F1A6707A30EA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2" name="Oval 3721">
                <a:extLst>
                  <a:ext uri="{FF2B5EF4-FFF2-40B4-BE49-F238E27FC236}">
                    <a16:creationId xmlns:a16="http://schemas.microsoft.com/office/drawing/2014/main" id="{79F50D18-55B2-5DC1-AAC7-0DBB7D9B2462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3" name="Oval 3722">
                <a:extLst>
                  <a:ext uri="{FF2B5EF4-FFF2-40B4-BE49-F238E27FC236}">
                    <a16:creationId xmlns:a16="http://schemas.microsoft.com/office/drawing/2014/main" id="{15AE0587-A289-155F-C89C-1CA593609970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4" name="Oval 3723">
                <a:extLst>
                  <a:ext uri="{FF2B5EF4-FFF2-40B4-BE49-F238E27FC236}">
                    <a16:creationId xmlns:a16="http://schemas.microsoft.com/office/drawing/2014/main" id="{1FE58262-AF45-B071-D1E2-3D8A8ECD1C6F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5" name="Oval 3724">
                <a:extLst>
                  <a:ext uri="{FF2B5EF4-FFF2-40B4-BE49-F238E27FC236}">
                    <a16:creationId xmlns:a16="http://schemas.microsoft.com/office/drawing/2014/main" id="{CB6359F1-DAD3-E926-90E0-51261BE8A994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6" name="Oval 3725">
                <a:extLst>
                  <a:ext uri="{FF2B5EF4-FFF2-40B4-BE49-F238E27FC236}">
                    <a16:creationId xmlns:a16="http://schemas.microsoft.com/office/drawing/2014/main" id="{A82B7BC5-C5CA-A0E4-478B-18C8EE944866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7" name="Oval 3726">
                <a:extLst>
                  <a:ext uri="{FF2B5EF4-FFF2-40B4-BE49-F238E27FC236}">
                    <a16:creationId xmlns:a16="http://schemas.microsoft.com/office/drawing/2014/main" id="{5F6780E5-1E4C-3BBB-0613-5281D8A50BA6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728" name="Group 3727">
              <a:extLst>
                <a:ext uri="{FF2B5EF4-FFF2-40B4-BE49-F238E27FC236}">
                  <a16:creationId xmlns:a16="http://schemas.microsoft.com/office/drawing/2014/main" id="{DDDC2F1D-157B-5630-1BAB-917451AB221E}"/>
                </a:ext>
              </a:extLst>
            </p:cNvPr>
            <p:cNvGrpSpPr/>
            <p:nvPr/>
          </p:nvGrpSpPr>
          <p:grpSpPr>
            <a:xfrm rot="10800000">
              <a:off x="6971875" y="6755301"/>
              <a:ext cx="1024785" cy="531864"/>
              <a:chOff x="7214340" y="7362844"/>
              <a:chExt cx="1024785" cy="531864"/>
            </a:xfrm>
          </p:grpSpPr>
          <p:sp>
            <p:nvSpPr>
              <p:cNvPr id="3729" name="Oval 3728">
                <a:extLst>
                  <a:ext uri="{FF2B5EF4-FFF2-40B4-BE49-F238E27FC236}">
                    <a16:creationId xmlns:a16="http://schemas.microsoft.com/office/drawing/2014/main" id="{9E4911B7-BB94-6DDC-D3BB-515D40F0A0E2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0" name="Oval 3729">
                <a:extLst>
                  <a:ext uri="{FF2B5EF4-FFF2-40B4-BE49-F238E27FC236}">
                    <a16:creationId xmlns:a16="http://schemas.microsoft.com/office/drawing/2014/main" id="{80155B3E-F0CC-D670-00D4-E34CECF56CEC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1" name="Oval 3730">
                <a:extLst>
                  <a:ext uri="{FF2B5EF4-FFF2-40B4-BE49-F238E27FC236}">
                    <a16:creationId xmlns:a16="http://schemas.microsoft.com/office/drawing/2014/main" id="{2D3F0DBB-16A3-BA43-D3EB-C3FB94E43198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2" name="Oval 3731">
                <a:extLst>
                  <a:ext uri="{FF2B5EF4-FFF2-40B4-BE49-F238E27FC236}">
                    <a16:creationId xmlns:a16="http://schemas.microsoft.com/office/drawing/2014/main" id="{14051D42-4E39-9B2E-38CC-A75394A402A6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3" name="Oval 3732">
                <a:extLst>
                  <a:ext uri="{FF2B5EF4-FFF2-40B4-BE49-F238E27FC236}">
                    <a16:creationId xmlns:a16="http://schemas.microsoft.com/office/drawing/2014/main" id="{6CF19308-0128-D7FE-F651-953F4E2AD927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4" name="Oval 3733">
                <a:extLst>
                  <a:ext uri="{FF2B5EF4-FFF2-40B4-BE49-F238E27FC236}">
                    <a16:creationId xmlns:a16="http://schemas.microsoft.com/office/drawing/2014/main" id="{123BF907-7086-711F-D4AE-9E70E5B173B2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5" name="Oval 3734">
                <a:extLst>
                  <a:ext uri="{FF2B5EF4-FFF2-40B4-BE49-F238E27FC236}">
                    <a16:creationId xmlns:a16="http://schemas.microsoft.com/office/drawing/2014/main" id="{A922C789-0161-7E21-4F21-A24052D2D097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6" name="Oval 3735">
                <a:extLst>
                  <a:ext uri="{FF2B5EF4-FFF2-40B4-BE49-F238E27FC236}">
                    <a16:creationId xmlns:a16="http://schemas.microsoft.com/office/drawing/2014/main" id="{84362242-9567-F00D-4248-0E06642F0AAB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8" name="Rectangle: Rounded Corners 3747">
              <a:extLst>
                <a:ext uri="{FF2B5EF4-FFF2-40B4-BE49-F238E27FC236}">
                  <a16:creationId xmlns:a16="http://schemas.microsoft.com/office/drawing/2014/main" id="{9876479C-638A-456C-BE17-61011DED2E2B}"/>
                </a:ext>
              </a:extLst>
            </p:cNvPr>
            <p:cNvSpPr/>
            <p:nvPr/>
          </p:nvSpPr>
          <p:spPr>
            <a:xfrm rot="1111957">
              <a:off x="7387363" y="6912595"/>
              <a:ext cx="119442" cy="19431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37" name="Group 3736">
              <a:extLst>
                <a:ext uri="{FF2B5EF4-FFF2-40B4-BE49-F238E27FC236}">
                  <a16:creationId xmlns:a16="http://schemas.microsoft.com/office/drawing/2014/main" id="{DBEF356A-7DA0-B877-2FFA-22B15D5E71A9}"/>
                </a:ext>
              </a:extLst>
            </p:cNvPr>
            <p:cNvGrpSpPr/>
            <p:nvPr/>
          </p:nvGrpSpPr>
          <p:grpSpPr>
            <a:xfrm rot="10800000">
              <a:off x="6909962" y="6701398"/>
              <a:ext cx="1139085" cy="589013"/>
              <a:chOff x="7169097" y="7371504"/>
              <a:chExt cx="1139085" cy="589013"/>
            </a:xfrm>
          </p:grpSpPr>
          <p:sp>
            <p:nvSpPr>
              <p:cNvPr id="3738" name="Oval 3737">
                <a:extLst>
                  <a:ext uri="{FF2B5EF4-FFF2-40B4-BE49-F238E27FC236}">
                    <a16:creationId xmlns:a16="http://schemas.microsoft.com/office/drawing/2014/main" id="{85F83C40-8742-5ED3-2861-9F3C9D5A210F}"/>
                  </a:ext>
                </a:extLst>
              </p:cNvPr>
              <p:cNvSpPr/>
              <p:nvPr/>
            </p:nvSpPr>
            <p:spPr>
              <a:xfrm>
                <a:off x="7295305" y="779298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9" name="Oval 3738">
                <a:extLst>
                  <a:ext uri="{FF2B5EF4-FFF2-40B4-BE49-F238E27FC236}">
                    <a16:creationId xmlns:a16="http://schemas.microsoft.com/office/drawing/2014/main" id="{C3D4E4DC-2E26-75A2-647C-EA61EAC35AAC}"/>
                  </a:ext>
                </a:extLst>
              </p:cNvPr>
              <p:cNvSpPr/>
              <p:nvPr/>
            </p:nvSpPr>
            <p:spPr>
              <a:xfrm>
                <a:off x="7169097" y="7814415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0" name="Oval 3739">
                <a:extLst>
                  <a:ext uri="{FF2B5EF4-FFF2-40B4-BE49-F238E27FC236}">
                    <a16:creationId xmlns:a16="http://schemas.microsoft.com/office/drawing/2014/main" id="{E6E4FEF5-0125-CF86-D66B-E2F5CB28CCCD}"/>
                  </a:ext>
                </a:extLst>
              </p:cNvPr>
              <p:cNvSpPr/>
              <p:nvPr/>
            </p:nvSpPr>
            <p:spPr>
              <a:xfrm>
                <a:off x="7428654" y="7757266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1" name="Oval 3740">
                <a:extLst>
                  <a:ext uri="{FF2B5EF4-FFF2-40B4-BE49-F238E27FC236}">
                    <a16:creationId xmlns:a16="http://schemas.microsoft.com/office/drawing/2014/main" id="{95D649AA-C89D-73BD-65C5-A76D117FB4D7}"/>
                  </a:ext>
                </a:extLst>
              </p:cNvPr>
              <p:cNvSpPr/>
              <p:nvPr/>
            </p:nvSpPr>
            <p:spPr>
              <a:xfrm>
                <a:off x="7557242" y="771202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2" name="Oval 3741">
                <a:extLst>
                  <a:ext uri="{FF2B5EF4-FFF2-40B4-BE49-F238E27FC236}">
                    <a16:creationId xmlns:a16="http://schemas.microsoft.com/office/drawing/2014/main" id="{8D86BF84-008D-4336-23B0-10E91155DA9F}"/>
                  </a:ext>
                </a:extLst>
              </p:cNvPr>
              <p:cNvSpPr/>
              <p:nvPr/>
            </p:nvSpPr>
            <p:spPr>
              <a:xfrm>
                <a:off x="7688210" y="765487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3" name="Oval 3742">
                <a:extLst>
                  <a:ext uri="{FF2B5EF4-FFF2-40B4-BE49-F238E27FC236}">
                    <a16:creationId xmlns:a16="http://schemas.microsoft.com/office/drawing/2014/main" id="{7D7A4707-9962-98CD-1D69-B2A2F03764CD}"/>
                  </a:ext>
                </a:extLst>
              </p:cNvPr>
              <p:cNvSpPr/>
              <p:nvPr/>
            </p:nvSpPr>
            <p:spPr>
              <a:xfrm>
                <a:off x="7812035" y="759534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4" name="Oval 3743">
                <a:extLst>
                  <a:ext uri="{FF2B5EF4-FFF2-40B4-BE49-F238E27FC236}">
                    <a16:creationId xmlns:a16="http://schemas.microsoft.com/office/drawing/2014/main" id="{E32DA8F8-256F-AB50-B606-1215C8B8AAF6}"/>
                  </a:ext>
                </a:extLst>
              </p:cNvPr>
              <p:cNvSpPr/>
              <p:nvPr/>
            </p:nvSpPr>
            <p:spPr>
              <a:xfrm>
                <a:off x="7935859" y="753104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5" name="Oval 3744">
                <a:extLst>
                  <a:ext uri="{FF2B5EF4-FFF2-40B4-BE49-F238E27FC236}">
                    <a16:creationId xmlns:a16="http://schemas.microsoft.com/office/drawing/2014/main" id="{71FA8C79-FCC1-70F5-1281-FE0F26C9DD7C}"/>
                  </a:ext>
                </a:extLst>
              </p:cNvPr>
              <p:cNvSpPr/>
              <p:nvPr/>
            </p:nvSpPr>
            <p:spPr>
              <a:xfrm>
                <a:off x="8054921" y="7459610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6" name="Oval 3745">
                <a:extLst>
                  <a:ext uri="{FF2B5EF4-FFF2-40B4-BE49-F238E27FC236}">
                    <a16:creationId xmlns:a16="http://schemas.microsoft.com/office/drawing/2014/main" id="{1BBB22B8-7A0B-9CEF-96CD-B097EACBB50B}"/>
                  </a:ext>
                </a:extLst>
              </p:cNvPr>
              <p:cNvSpPr/>
              <p:nvPr/>
            </p:nvSpPr>
            <p:spPr>
              <a:xfrm>
                <a:off x="8162078" y="737150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712" name="Group 3711">
              <a:extLst>
                <a:ext uri="{FF2B5EF4-FFF2-40B4-BE49-F238E27FC236}">
                  <a16:creationId xmlns:a16="http://schemas.microsoft.com/office/drawing/2014/main" id="{79858FB7-B7BE-6794-DEBA-C3E2FA733A8C}"/>
                </a:ext>
              </a:extLst>
            </p:cNvPr>
            <p:cNvGrpSpPr/>
            <p:nvPr/>
          </p:nvGrpSpPr>
          <p:grpSpPr>
            <a:xfrm>
              <a:off x="6836607" y="6172540"/>
              <a:ext cx="1220220" cy="1117135"/>
              <a:chOff x="6836607" y="6172540"/>
              <a:chExt cx="1220220" cy="1117135"/>
            </a:xfrm>
          </p:grpSpPr>
          <p:sp>
            <p:nvSpPr>
              <p:cNvPr id="3706" name="Freeform: Shape 3705">
                <a:extLst>
                  <a:ext uri="{FF2B5EF4-FFF2-40B4-BE49-F238E27FC236}">
                    <a16:creationId xmlns:a16="http://schemas.microsoft.com/office/drawing/2014/main" id="{0F360981-B149-6989-AC47-C6D7DBAE782D}"/>
                  </a:ext>
                </a:extLst>
              </p:cNvPr>
              <p:cNvSpPr/>
              <p:nvPr/>
            </p:nvSpPr>
            <p:spPr>
              <a:xfrm>
                <a:off x="6836607" y="6314950"/>
                <a:ext cx="194403" cy="8572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403" h="857250">
                    <a:moveTo>
                      <a:pt x="115174" y="0"/>
                    </a:moveTo>
                    <a:cubicBezTo>
                      <a:pt x="352241" y="560917"/>
                      <a:pt x="-20293" y="661458"/>
                      <a:pt x="874" y="8572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7" name="Freeform: Shape 3706">
                <a:extLst>
                  <a:ext uri="{FF2B5EF4-FFF2-40B4-BE49-F238E27FC236}">
                    <a16:creationId xmlns:a16="http://schemas.microsoft.com/office/drawing/2014/main" id="{3A06A5D3-4A8F-D2F8-8D58-7E785B643F76}"/>
                  </a:ext>
                </a:extLst>
              </p:cNvPr>
              <p:cNvSpPr/>
              <p:nvPr/>
            </p:nvSpPr>
            <p:spPr>
              <a:xfrm>
                <a:off x="6837480" y="7179345"/>
                <a:ext cx="95250" cy="1079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107950">
                    <a:moveTo>
                      <a:pt x="0" y="0"/>
                    </a:moveTo>
                    <a:cubicBezTo>
                      <a:pt x="6879" y="83873"/>
                      <a:pt x="59796" y="101864"/>
                      <a:pt x="95250" y="1079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1" name="Rectangle 3710">
                <a:extLst>
                  <a:ext uri="{FF2B5EF4-FFF2-40B4-BE49-F238E27FC236}">
                    <a16:creationId xmlns:a16="http://schemas.microsoft.com/office/drawing/2014/main" id="{15478C4C-B4F1-A82A-3F6E-A940F984F815}"/>
                  </a:ext>
                </a:extLst>
              </p:cNvPr>
              <p:cNvSpPr/>
              <p:nvPr/>
            </p:nvSpPr>
            <p:spPr>
              <a:xfrm>
                <a:off x="6845874" y="6181726"/>
                <a:ext cx="1210727" cy="1104364"/>
              </a:xfrm>
              <a:custGeom>
                <a:avLst/>
                <a:gdLst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988344 w 1988344"/>
                  <a:gd name="connsiteY2" fmla="*/ 132343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519238 w 1988344"/>
                  <a:gd name="connsiteY2" fmla="*/ 594777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640682 w 1988344"/>
                  <a:gd name="connsiteY2" fmla="*/ 71145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187708"/>
                  <a:gd name="connsiteX1" fmla="*/ 1988344 w 1988344"/>
                  <a:gd name="connsiteY1" fmla="*/ 0 h 1187708"/>
                  <a:gd name="connsiteX2" fmla="*/ 1640682 w 1988344"/>
                  <a:gd name="connsiteY2" fmla="*/ 711459 h 1187708"/>
                  <a:gd name="connsiteX3" fmla="*/ 526256 w 1988344"/>
                  <a:gd name="connsiteY3" fmla="*/ 1187708 h 1187708"/>
                  <a:gd name="connsiteX4" fmla="*/ 0 w 1988344"/>
                  <a:gd name="connsiteY4" fmla="*/ 0 h 1187708"/>
                  <a:gd name="connsiteX0" fmla="*/ 35719 w 1462088"/>
                  <a:gd name="connsiteY0" fmla="*/ 254793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35719 w 1462088"/>
                  <a:gd name="connsiteY4" fmla="*/ 254793 h 1187708"/>
                  <a:gd name="connsiteX0" fmla="*/ 42862 w 1462088"/>
                  <a:gd name="connsiteY0" fmla="*/ 228600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42862 w 1462088"/>
                  <a:gd name="connsiteY4" fmla="*/ 228600 h 1187708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148308 w 1219872"/>
                  <a:gd name="connsiteY0" fmla="*/ 154781 h 1125582"/>
                  <a:gd name="connsiteX1" fmla="*/ 441202 w 1219872"/>
                  <a:gd name="connsiteY1" fmla="*/ 0 h 1125582"/>
                  <a:gd name="connsiteX2" fmla="*/ 1219872 w 1219872"/>
                  <a:gd name="connsiteY2" fmla="*/ 637640 h 1125582"/>
                  <a:gd name="connsiteX3" fmla="*/ 105446 w 1219872"/>
                  <a:gd name="connsiteY3" fmla="*/ 1113889 h 1125582"/>
                  <a:gd name="connsiteX4" fmla="*/ 34009 w 1219872"/>
                  <a:gd name="connsiteY4" fmla="*/ 952500 h 1125582"/>
                  <a:gd name="connsiteX5" fmla="*/ 148308 w 1219872"/>
                  <a:gd name="connsiteY5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232471"/>
                  <a:gd name="connsiteY0" fmla="*/ 145256 h 1116057"/>
                  <a:gd name="connsiteX1" fmla="*/ 436439 w 1232471"/>
                  <a:gd name="connsiteY1" fmla="*/ 0 h 1116057"/>
                  <a:gd name="connsiteX2" fmla="*/ 1172247 w 1232471"/>
                  <a:gd name="connsiteY2" fmla="*/ 435768 h 1116057"/>
                  <a:gd name="connsiteX3" fmla="*/ 1219872 w 1232471"/>
                  <a:gd name="connsiteY3" fmla="*/ 628115 h 1116057"/>
                  <a:gd name="connsiteX4" fmla="*/ 105446 w 1232471"/>
                  <a:gd name="connsiteY4" fmla="*/ 1104364 h 1116057"/>
                  <a:gd name="connsiteX5" fmla="*/ 34009 w 1232471"/>
                  <a:gd name="connsiteY5" fmla="*/ 942975 h 1116057"/>
                  <a:gd name="connsiteX6" fmla="*/ 148308 w 1232471"/>
                  <a:gd name="connsiteY6" fmla="*/ 145256 h 1116057"/>
                  <a:gd name="connsiteX0" fmla="*/ 148308 w 1247089"/>
                  <a:gd name="connsiteY0" fmla="*/ 145256 h 1116057"/>
                  <a:gd name="connsiteX1" fmla="*/ 436439 w 1247089"/>
                  <a:gd name="connsiteY1" fmla="*/ 0 h 1116057"/>
                  <a:gd name="connsiteX2" fmla="*/ 1172247 w 1247089"/>
                  <a:gd name="connsiteY2" fmla="*/ 435768 h 1116057"/>
                  <a:gd name="connsiteX3" fmla="*/ 1219872 w 1247089"/>
                  <a:gd name="connsiteY3" fmla="*/ 628115 h 1116057"/>
                  <a:gd name="connsiteX4" fmla="*/ 105446 w 1247089"/>
                  <a:gd name="connsiteY4" fmla="*/ 1104364 h 1116057"/>
                  <a:gd name="connsiteX5" fmla="*/ 34009 w 1247089"/>
                  <a:gd name="connsiteY5" fmla="*/ 942975 h 1116057"/>
                  <a:gd name="connsiteX6" fmla="*/ 148308 w 1247089"/>
                  <a:gd name="connsiteY6" fmla="*/ 145256 h 1116057"/>
                  <a:gd name="connsiteX0" fmla="*/ 148308 w 1236700"/>
                  <a:gd name="connsiteY0" fmla="*/ 145256 h 1116057"/>
                  <a:gd name="connsiteX1" fmla="*/ 436439 w 1236700"/>
                  <a:gd name="connsiteY1" fmla="*/ 0 h 1116057"/>
                  <a:gd name="connsiteX2" fmla="*/ 1172247 w 1236700"/>
                  <a:gd name="connsiteY2" fmla="*/ 435768 h 1116057"/>
                  <a:gd name="connsiteX3" fmla="*/ 1219872 w 1236700"/>
                  <a:gd name="connsiteY3" fmla="*/ 628115 h 1116057"/>
                  <a:gd name="connsiteX4" fmla="*/ 105446 w 1236700"/>
                  <a:gd name="connsiteY4" fmla="*/ 1104364 h 1116057"/>
                  <a:gd name="connsiteX5" fmla="*/ 34009 w 1236700"/>
                  <a:gd name="connsiteY5" fmla="*/ 942975 h 1116057"/>
                  <a:gd name="connsiteX6" fmla="*/ 148308 w 1236700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15509 w 1209337"/>
                  <a:gd name="connsiteY0" fmla="*/ 145256 h 1104364"/>
                  <a:gd name="connsiteX1" fmla="*/ 403640 w 1209337"/>
                  <a:gd name="connsiteY1" fmla="*/ 0 h 1104364"/>
                  <a:gd name="connsiteX2" fmla="*/ 1139448 w 1209337"/>
                  <a:gd name="connsiteY2" fmla="*/ 435768 h 1104364"/>
                  <a:gd name="connsiteX3" fmla="*/ 1187073 w 1209337"/>
                  <a:gd name="connsiteY3" fmla="*/ 628115 h 1104364"/>
                  <a:gd name="connsiteX4" fmla="*/ 72647 w 1209337"/>
                  <a:gd name="connsiteY4" fmla="*/ 1104364 h 1104364"/>
                  <a:gd name="connsiteX5" fmla="*/ 1210 w 1209337"/>
                  <a:gd name="connsiteY5" fmla="*/ 942975 h 1104364"/>
                  <a:gd name="connsiteX6" fmla="*/ 115509 w 1209337"/>
                  <a:gd name="connsiteY6" fmla="*/ 145256 h 1104364"/>
                  <a:gd name="connsiteX0" fmla="*/ 116184 w 1210012"/>
                  <a:gd name="connsiteY0" fmla="*/ 145256 h 1104364"/>
                  <a:gd name="connsiteX1" fmla="*/ 404315 w 1210012"/>
                  <a:gd name="connsiteY1" fmla="*/ 0 h 1104364"/>
                  <a:gd name="connsiteX2" fmla="*/ 1140123 w 1210012"/>
                  <a:gd name="connsiteY2" fmla="*/ 435768 h 1104364"/>
                  <a:gd name="connsiteX3" fmla="*/ 1187748 w 1210012"/>
                  <a:gd name="connsiteY3" fmla="*/ 628115 h 1104364"/>
                  <a:gd name="connsiteX4" fmla="*/ 73322 w 1210012"/>
                  <a:gd name="connsiteY4" fmla="*/ 1104364 h 1104364"/>
                  <a:gd name="connsiteX5" fmla="*/ 1885 w 1210012"/>
                  <a:gd name="connsiteY5" fmla="*/ 942975 h 1104364"/>
                  <a:gd name="connsiteX6" fmla="*/ 116184 w 1210012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0727" h="1104364">
                    <a:moveTo>
                      <a:pt x="116899" y="145256"/>
                    </a:moveTo>
                    <a:lnTo>
                      <a:pt x="405030" y="0"/>
                    </a:lnTo>
                    <a:cubicBezTo>
                      <a:pt x="562193" y="381397"/>
                      <a:pt x="958672" y="329496"/>
                      <a:pt x="1140838" y="435768"/>
                    </a:cubicBezTo>
                    <a:cubicBezTo>
                      <a:pt x="1244422" y="534898"/>
                      <a:pt x="1207513" y="578199"/>
                      <a:pt x="1188463" y="628115"/>
                    </a:cubicBezTo>
                    <a:cubicBezTo>
                      <a:pt x="1193226" y="434439"/>
                      <a:pt x="28794" y="895607"/>
                      <a:pt x="74037" y="1104364"/>
                    </a:cubicBezTo>
                    <a:cubicBezTo>
                      <a:pt x="8156" y="1078656"/>
                      <a:pt x="-6926" y="1026626"/>
                      <a:pt x="2600" y="942975"/>
                    </a:cubicBezTo>
                    <a:cubicBezTo>
                      <a:pt x="47843" y="785505"/>
                      <a:pt x="333197" y="616347"/>
                      <a:pt x="116899" y="145256"/>
                    </a:cubicBezTo>
                    <a:close/>
                  </a:path>
                </a:pathLst>
              </a:custGeom>
              <a:solidFill>
                <a:srgbClr val="8C50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8" name="Freeform: Shape 3707">
                <a:extLst>
                  <a:ext uri="{FF2B5EF4-FFF2-40B4-BE49-F238E27FC236}">
                    <a16:creationId xmlns:a16="http://schemas.microsoft.com/office/drawing/2014/main" id="{4E018BC8-EC55-6E67-66DC-53E43075433E}"/>
                  </a:ext>
                </a:extLst>
              </p:cNvPr>
              <p:cNvSpPr/>
              <p:nvPr/>
            </p:nvSpPr>
            <p:spPr>
              <a:xfrm>
                <a:off x="8032866" y="6686713"/>
                <a:ext cx="23961" cy="122238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269081"/>
                  <a:gd name="connsiteY0" fmla="*/ 0 h 186531"/>
                  <a:gd name="connsiteX1" fmla="*/ 269081 w 269081"/>
                  <a:gd name="connsiteY1" fmla="*/ 186531 h 186531"/>
                  <a:gd name="connsiteX0" fmla="*/ 36435 w 36924"/>
                  <a:gd name="connsiteY0" fmla="*/ 0 h 129381"/>
                  <a:gd name="connsiteX1" fmla="*/ 10241 w 36924"/>
                  <a:gd name="connsiteY1" fmla="*/ 129381 h 129381"/>
                  <a:gd name="connsiteX0" fmla="*/ 26194 w 28727"/>
                  <a:gd name="connsiteY0" fmla="*/ 0 h 129381"/>
                  <a:gd name="connsiteX1" fmla="*/ 0 w 28727"/>
                  <a:gd name="connsiteY1" fmla="*/ 129381 h 129381"/>
                  <a:gd name="connsiteX0" fmla="*/ 26194 w 32807"/>
                  <a:gd name="connsiteY0" fmla="*/ 0 h 129381"/>
                  <a:gd name="connsiteX1" fmla="*/ 0 w 32807"/>
                  <a:gd name="connsiteY1" fmla="*/ 129381 h 129381"/>
                  <a:gd name="connsiteX0" fmla="*/ 26194 w 31750"/>
                  <a:gd name="connsiteY0" fmla="*/ 0 h 129381"/>
                  <a:gd name="connsiteX1" fmla="*/ 0 w 31750"/>
                  <a:gd name="connsiteY1" fmla="*/ 129381 h 129381"/>
                  <a:gd name="connsiteX0" fmla="*/ 21432 w 27752"/>
                  <a:gd name="connsiteY0" fmla="*/ 0 h 129381"/>
                  <a:gd name="connsiteX1" fmla="*/ 0 w 27752"/>
                  <a:gd name="connsiteY1" fmla="*/ 129381 h 129381"/>
                  <a:gd name="connsiteX0" fmla="*/ 16669 w 23961"/>
                  <a:gd name="connsiteY0" fmla="*/ 0 h 122238"/>
                  <a:gd name="connsiteX1" fmla="*/ 0 w 23961"/>
                  <a:gd name="connsiteY1" fmla="*/ 122238 h 12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61" h="122238">
                    <a:moveTo>
                      <a:pt x="16669" y="0"/>
                    </a:moveTo>
                    <a:cubicBezTo>
                      <a:pt x="33073" y="83873"/>
                      <a:pt x="19314" y="92339"/>
                      <a:pt x="0" y="122238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37" name="Freeform: Shape 3636">
                <a:extLst>
                  <a:ext uri="{FF2B5EF4-FFF2-40B4-BE49-F238E27FC236}">
                    <a16:creationId xmlns:a16="http://schemas.microsoft.com/office/drawing/2014/main" id="{4C700840-E696-2643-41CB-9A41313E271C}"/>
                  </a:ext>
                </a:extLst>
              </p:cNvPr>
              <p:cNvSpPr/>
              <p:nvPr/>
            </p:nvSpPr>
            <p:spPr>
              <a:xfrm>
                <a:off x="7251700" y="6172540"/>
                <a:ext cx="796925" cy="5143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6925" h="514350">
                    <a:moveTo>
                      <a:pt x="0" y="0"/>
                    </a:moveTo>
                    <a:cubicBezTo>
                      <a:pt x="157692" y="440267"/>
                      <a:pt x="734483" y="305858"/>
                      <a:pt x="796925" y="514350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0" name="Freeform: Shape 3709">
                <a:extLst>
                  <a:ext uri="{FF2B5EF4-FFF2-40B4-BE49-F238E27FC236}">
                    <a16:creationId xmlns:a16="http://schemas.microsoft.com/office/drawing/2014/main" id="{5FC7682A-697F-B3F4-6885-4276FB191632}"/>
                  </a:ext>
                </a:extLst>
              </p:cNvPr>
              <p:cNvSpPr/>
              <p:nvPr/>
            </p:nvSpPr>
            <p:spPr>
              <a:xfrm>
                <a:off x="6920258" y="6760814"/>
                <a:ext cx="1108305" cy="528861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147638"/>
                  <a:gd name="connsiteY0" fmla="*/ 0 h 293688"/>
                  <a:gd name="connsiteX1" fmla="*/ 147638 w 147638"/>
                  <a:gd name="connsiteY1" fmla="*/ 293688 h 293688"/>
                  <a:gd name="connsiteX0" fmla="*/ 16213 w 16945"/>
                  <a:gd name="connsiteY0" fmla="*/ 0 h 143669"/>
                  <a:gd name="connsiteX1" fmla="*/ 13832 w 16945"/>
                  <a:gd name="connsiteY1" fmla="*/ 143669 h 143669"/>
                  <a:gd name="connsiteX0" fmla="*/ 1093808 w 1093839"/>
                  <a:gd name="connsiteY0" fmla="*/ 0 h 479425"/>
                  <a:gd name="connsiteX1" fmla="*/ 814 w 1093839"/>
                  <a:gd name="connsiteY1" fmla="*/ 479425 h 479425"/>
                  <a:gd name="connsiteX0" fmla="*/ 1093768 w 1096437"/>
                  <a:gd name="connsiteY0" fmla="*/ 43392 h 522817"/>
                  <a:gd name="connsiteX1" fmla="*/ 774 w 1096437"/>
                  <a:gd name="connsiteY1" fmla="*/ 522817 h 522817"/>
                  <a:gd name="connsiteX0" fmla="*/ 1101384 w 1103878"/>
                  <a:gd name="connsiteY0" fmla="*/ 60161 h 539586"/>
                  <a:gd name="connsiteX1" fmla="*/ 8390 w 1103878"/>
                  <a:gd name="connsiteY1" fmla="*/ 539586 h 539586"/>
                  <a:gd name="connsiteX0" fmla="*/ 1107459 w 1109875"/>
                  <a:gd name="connsiteY0" fmla="*/ 51883 h 531308"/>
                  <a:gd name="connsiteX1" fmla="*/ 14465 w 1109875"/>
                  <a:gd name="connsiteY1" fmla="*/ 531308 h 531308"/>
                  <a:gd name="connsiteX0" fmla="*/ 1107845 w 1108305"/>
                  <a:gd name="connsiteY0" fmla="*/ 49436 h 528861"/>
                  <a:gd name="connsiteX1" fmla="*/ 14851 w 1108305"/>
                  <a:gd name="connsiteY1" fmla="*/ 528861 h 52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8305" h="528861">
                    <a:moveTo>
                      <a:pt x="1107845" y="49436"/>
                    </a:moveTo>
                    <a:cubicBezTo>
                      <a:pt x="1136156" y="-164347"/>
                      <a:pt x="-151572" y="375137"/>
                      <a:pt x="14851" y="528861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50" name="Freeform: Shape 3749">
              <a:extLst>
                <a:ext uri="{FF2B5EF4-FFF2-40B4-BE49-F238E27FC236}">
                  <a16:creationId xmlns:a16="http://schemas.microsoft.com/office/drawing/2014/main" id="{13F09829-EF11-17B9-BAA1-F7A3C6E6B131}"/>
                </a:ext>
              </a:extLst>
            </p:cNvPr>
            <p:cNvSpPr/>
            <p:nvPr/>
          </p:nvSpPr>
          <p:spPr>
            <a:xfrm>
              <a:off x="6842458" y="6703044"/>
              <a:ext cx="838237" cy="468312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7 w 838237"/>
                <a:gd name="connsiteY0" fmla="*/ 0 h 468312"/>
                <a:gd name="connsiteX1" fmla="*/ 37 w 838237"/>
                <a:gd name="connsiteY1" fmla="*/ 468312 h 4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237" h="468312">
                  <a:moveTo>
                    <a:pt x="838237" y="0"/>
                  </a:moveTo>
                  <a:cubicBezTo>
                    <a:pt x="600112" y="37306"/>
                    <a:pt x="-5518" y="350838"/>
                    <a:pt x="37" y="468312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1" name="Freeform: Shape 3750">
              <a:extLst>
                <a:ext uri="{FF2B5EF4-FFF2-40B4-BE49-F238E27FC236}">
                  <a16:creationId xmlns:a16="http://schemas.microsoft.com/office/drawing/2014/main" id="{6E2D5166-09F5-FE31-3E2A-6844B854BC7A}"/>
                </a:ext>
              </a:extLst>
            </p:cNvPr>
            <p:cNvSpPr/>
            <p:nvPr/>
          </p:nvSpPr>
          <p:spPr>
            <a:xfrm>
              <a:off x="6840154" y="7176819"/>
              <a:ext cx="96917" cy="113504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17" h="113504">
                  <a:moveTo>
                    <a:pt x="81" y="0"/>
                  </a:moveTo>
                  <a:cubicBezTo>
                    <a:pt x="-2300" y="65881"/>
                    <a:pt x="48499" y="110331"/>
                    <a:pt x="96917" y="113504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2" name="Freeform: Shape 3751">
              <a:extLst>
                <a:ext uri="{FF2B5EF4-FFF2-40B4-BE49-F238E27FC236}">
                  <a16:creationId xmlns:a16="http://schemas.microsoft.com/office/drawing/2014/main" id="{4DD2A2A4-F6AF-63FA-A38B-449F06AE5EEA}"/>
                </a:ext>
              </a:extLst>
            </p:cNvPr>
            <p:cNvSpPr/>
            <p:nvPr/>
          </p:nvSpPr>
          <p:spPr>
            <a:xfrm>
              <a:off x="7680778" y="6702672"/>
              <a:ext cx="55085" cy="103979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  <a:gd name="connsiteX0" fmla="*/ 0 w 96836"/>
                <a:gd name="connsiteY0" fmla="*/ 0 h 113504"/>
                <a:gd name="connsiteX1" fmla="*/ 96836 w 96836"/>
                <a:gd name="connsiteY1" fmla="*/ 113504 h 113504"/>
                <a:gd name="connsiteX0" fmla="*/ 0 w 107905"/>
                <a:gd name="connsiteY0" fmla="*/ 0 h 113504"/>
                <a:gd name="connsiteX1" fmla="*/ 96836 w 107905"/>
                <a:gd name="connsiteY1" fmla="*/ 113504 h 113504"/>
                <a:gd name="connsiteX0" fmla="*/ 0 w 55718"/>
                <a:gd name="connsiteY0" fmla="*/ 0 h 113504"/>
                <a:gd name="connsiteX1" fmla="*/ 20636 w 55718"/>
                <a:gd name="connsiteY1" fmla="*/ 113504 h 113504"/>
                <a:gd name="connsiteX0" fmla="*/ 0 w 53249"/>
                <a:gd name="connsiteY0" fmla="*/ 0 h 113504"/>
                <a:gd name="connsiteX1" fmla="*/ 20636 w 53249"/>
                <a:gd name="connsiteY1" fmla="*/ 113504 h 113504"/>
                <a:gd name="connsiteX0" fmla="*/ 0 w 43085"/>
                <a:gd name="connsiteY0" fmla="*/ 0 h 113504"/>
                <a:gd name="connsiteX1" fmla="*/ 20636 w 43085"/>
                <a:gd name="connsiteY1" fmla="*/ 113504 h 113504"/>
                <a:gd name="connsiteX0" fmla="*/ 0 w 46832"/>
                <a:gd name="connsiteY0" fmla="*/ 0 h 113504"/>
                <a:gd name="connsiteX1" fmla="*/ 20636 w 46832"/>
                <a:gd name="connsiteY1" fmla="*/ 113504 h 113504"/>
                <a:gd name="connsiteX0" fmla="*/ 0 w 57175"/>
                <a:gd name="connsiteY0" fmla="*/ 0 h 103979"/>
                <a:gd name="connsiteX1" fmla="*/ 37305 w 57175"/>
                <a:gd name="connsiteY1" fmla="*/ 103979 h 103979"/>
                <a:gd name="connsiteX0" fmla="*/ 0 w 49893"/>
                <a:gd name="connsiteY0" fmla="*/ 0 h 103979"/>
                <a:gd name="connsiteX1" fmla="*/ 37305 w 49893"/>
                <a:gd name="connsiteY1" fmla="*/ 103979 h 103979"/>
                <a:gd name="connsiteX0" fmla="*/ 0 w 55085"/>
                <a:gd name="connsiteY0" fmla="*/ 0 h 103979"/>
                <a:gd name="connsiteX1" fmla="*/ 37305 w 55085"/>
                <a:gd name="connsiteY1" fmla="*/ 103979 h 10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85" h="103979">
                  <a:moveTo>
                    <a:pt x="0" y="0"/>
                  </a:moveTo>
                  <a:cubicBezTo>
                    <a:pt x="61913" y="3969"/>
                    <a:pt x="67469" y="91281"/>
                    <a:pt x="37305" y="103979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3" name="Freeform: Shape 3752">
              <a:extLst>
                <a:ext uri="{FF2B5EF4-FFF2-40B4-BE49-F238E27FC236}">
                  <a16:creationId xmlns:a16="http://schemas.microsoft.com/office/drawing/2014/main" id="{65092DAF-4A07-92B1-E38D-E46F1F8B1886}"/>
                </a:ext>
              </a:extLst>
            </p:cNvPr>
            <p:cNvSpPr/>
            <p:nvPr/>
          </p:nvSpPr>
          <p:spPr>
            <a:xfrm>
              <a:off x="6923125" y="6803055"/>
              <a:ext cx="805196" cy="482600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733425 w 733425"/>
                <a:gd name="connsiteY0" fmla="*/ 0 h 520700"/>
                <a:gd name="connsiteX1" fmla="*/ 0 w 733425"/>
                <a:gd name="connsiteY1" fmla="*/ 520700 h 520700"/>
                <a:gd name="connsiteX0" fmla="*/ 795338 w 795338"/>
                <a:gd name="connsiteY0" fmla="*/ 0 h 487363"/>
                <a:gd name="connsiteX1" fmla="*/ 0 w 795338"/>
                <a:gd name="connsiteY1" fmla="*/ 487363 h 487363"/>
                <a:gd name="connsiteX0" fmla="*/ 803560 w 803560"/>
                <a:gd name="connsiteY0" fmla="*/ 0 h 487363"/>
                <a:gd name="connsiteX1" fmla="*/ 8222 w 803560"/>
                <a:gd name="connsiteY1" fmla="*/ 487363 h 487363"/>
                <a:gd name="connsiteX0" fmla="*/ 805916 w 805916"/>
                <a:gd name="connsiteY0" fmla="*/ 0 h 482600"/>
                <a:gd name="connsiteX1" fmla="*/ 8197 w 805916"/>
                <a:gd name="connsiteY1" fmla="*/ 482600 h 482600"/>
                <a:gd name="connsiteX0" fmla="*/ 806500 w 806500"/>
                <a:gd name="connsiteY0" fmla="*/ 0 h 482600"/>
                <a:gd name="connsiteX1" fmla="*/ 8781 w 806500"/>
                <a:gd name="connsiteY1" fmla="*/ 482600 h 482600"/>
                <a:gd name="connsiteX0" fmla="*/ 806341 w 806341"/>
                <a:gd name="connsiteY0" fmla="*/ 0 h 482600"/>
                <a:gd name="connsiteX1" fmla="*/ 8622 w 806341"/>
                <a:gd name="connsiteY1" fmla="*/ 482600 h 482600"/>
                <a:gd name="connsiteX0" fmla="*/ 805196 w 805196"/>
                <a:gd name="connsiteY0" fmla="*/ 0 h 482600"/>
                <a:gd name="connsiteX1" fmla="*/ 7477 w 805196"/>
                <a:gd name="connsiteY1" fmla="*/ 48260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196" h="482600">
                  <a:moveTo>
                    <a:pt x="805196" y="0"/>
                  </a:moveTo>
                  <a:cubicBezTo>
                    <a:pt x="609934" y="53975"/>
                    <a:pt x="-79040" y="334169"/>
                    <a:pt x="7477" y="482600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4" name="Rectangle 3753">
              <a:extLst>
                <a:ext uri="{FF2B5EF4-FFF2-40B4-BE49-F238E27FC236}">
                  <a16:creationId xmlns:a16="http://schemas.microsoft.com/office/drawing/2014/main" id="{C47751F4-69FA-632B-A0F2-DC86EF73DBA5}"/>
                </a:ext>
              </a:extLst>
            </p:cNvPr>
            <p:cNvSpPr/>
            <p:nvPr/>
          </p:nvSpPr>
          <p:spPr>
            <a:xfrm>
              <a:off x="6843390" y="6706442"/>
              <a:ext cx="888722" cy="573882"/>
            </a:xfrm>
            <a:custGeom>
              <a:avLst/>
              <a:gdLst>
                <a:gd name="connsiteX0" fmla="*/ 0 w 927561"/>
                <a:gd name="connsiteY0" fmla="*/ 0 h 378619"/>
                <a:gd name="connsiteX1" fmla="*/ 927561 w 927561"/>
                <a:gd name="connsiteY1" fmla="*/ 0 h 378619"/>
                <a:gd name="connsiteX2" fmla="*/ 927561 w 927561"/>
                <a:gd name="connsiteY2" fmla="*/ 378619 h 378619"/>
                <a:gd name="connsiteX3" fmla="*/ 0 w 927561"/>
                <a:gd name="connsiteY3" fmla="*/ 378619 h 378619"/>
                <a:gd name="connsiteX4" fmla="*/ 0 w 927561"/>
                <a:gd name="connsiteY4" fmla="*/ 0 h 378619"/>
                <a:gd name="connsiteX0" fmla="*/ 0 w 1096629"/>
                <a:gd name="connsiteY0" fmla="*/ 383381 h 383381"/>
                <a:gd name="connsiteX1" fmla="*/ 1096629 w 1096629"/>
                <a:gd name="connsiteY1" fmla="*/ 0 h 383381"/>
                <a:gd name="connsiteX2" fmla="*/ 1096629 w 1096629"/>
                <a:gd name="connsiteY2" fmla="*/ 378619 h 383381"/>
                <a:gd name="connsiteX3" fmla="*/ 169068 w 1096629"/>
                <a:gd name="connsiteY3" fmla="*/ 378619 h 383381"/>
                <a:gd name="connsiteX4" fmla="*/ 0 w 1096629"/>
                <a:gd name="connsiteY4" fmla="*/ 383381 h 383381"/>
                <a:gd name="connsiteX0" fmla="*/ 0 w 1096629"/>
                <a:gd name="connsiteY0" fmla="*/ 383381 h 509588"/>
                <a:gd name="connsiteX1" fmla="*/ 1096629 w 1096629"/>
                <a:gd name="connsiteY1" fmla="*/ 0 h 509588"/>
                <a:gd name="connsiteX2" fmla="*/ 1096629 w 1096629"/>
                <a:gd name="connsiteY2" fmla="*/ 378619 h 509588"/>
                <a:gd name="connsiteX3" fmla="*/ 76200 w 1096629"/>
                <a:gd name="connsiteY3" fmla="*/ 509588 h 509588"/>
                <a:gd name="connsiteX4" fmla="*/ 0 w 1096629"/>
                <a:gd name="connsiteY4" fmla="*/ 383381 h 509588"/>
                <a:gd name="connsiteX0" fmla="*/ 0 w 1096629"/>
                <a:gd name="connsiteY0" fmla="*/ 447675 h 573882"/>
                <a:gd name="connsiteX1" fmla="*/ 841835 w 1096629"/>
                <a:gd name="connsiteY1" fmla="*/ 0 h 573882"/>
                <a:gd name="connsiteX2" fmla="*/ 1096629 w 1096629"/>
                <a:gd name="connsiteY2" fmla="*/ 442913 h 573882"/>
                <a:gd name="connsiteX3" fmla="*/ 76200 w 1096629"/>
                <a:gd name="connsiteY3" fmla="*/ 573882 h 573882"/>
                <a:gd name="connsiteX4" fmla="*/ 0 w 1096629"/>
                <a:gd name="connsiteY4" fmla="*/ 447675 h 573882"/>
                <a:gd name="connsiteX0" fmla="*/ 0 w 865647"/>
                <a:gd name="connsiteY0" fmla="*/ 447675 h 573882"/>
                <a:gd name="connsiteX1" fmla="*/ 841835 w 865647"/>
                <a:gd name="connsiteY1" fmla="*/ 0 h 573882"/>
                <a:gd name="connsiteX2" fmla="*/ 865647 w 865647"/>
                <a:gd name="connsiteY2" fmla="*/ 90488 h 573882"/>
                <a:gd name="connsiteX3" fmla="*/ 76200 w 865647"/>
                <a:gd name="connsiteY3" fmla="*/ 573882 h 573882"/>
                <a:gd name="connsiteX4" fmla="*/ 0 w 865647"/>
                <a:gd name="connsiteY4" fmla="*/ 447675 h 573882"/>
                <a:gd name="connsiteX0" fmla="*/ 0 w 875172"/>
                <a:gd name="connsiteY0" fmla="*/ 447675 h 573882"/>
                <a:gd name="connsiteX1" fmla="*/ 841835 w 875172"/>
                <a:gd name="connsiteY1" fmla="*/ 0 h 573882"/>
                <a:gd name="connsiteX2" fmla="*/ 875172 w 875172"/>
                <a:gd name="connsiteY2" fmla="*/ 90488 h 573882"/>
                <a:gd name="connsiteX3" fmla="*/ 76200 w 875172"/>
                <a:gd name="connsiteY3" fmla="*/ 573882 h 573882"/>
                <a:gd name="connsiteX4" fmla="*/ 0 w 875172"/>
                <a:gd name="connsiteY4" fmla="*/ 447675 h 573882"/>
                <a:gd name="connsiteX0" fmla="*/ 0 w 880416"/>
                <a:gd name="connsiteY0" fmla="*/ 447675 h 573882"/>
                <a:gd name="connsiteX1" fmla="*/ 841835 w 880416"/>
                <a:gd name="connsiteY1" fmla="*/ 0 h 573882"/>
                <a:gd name="connsiteX2" fmla="*/ 875172 w 880416"/>
                <a:gd name="connsiteY2" fmla="*/ 90488 h 573882"/>
                <a:gd name="connsiteX3" fmla="*/ 76200 w 880416"/>
                <a:gd name="connsiteY3" fmla="*/ 573882 h 573882"/>
                <a:gd name="connsiteX4" fmla="*/ 0 w 880416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3469 w 886820"/>
                <a:gd name="connsiteY0" fmla="*/ 447675 h 573882"/>
                <a:gd name="connsiteX1" fmla="*/ 845304 w 886820"/>
                <a:gd name="connsiteY1" fmla="*/ 0 h 573882"/>
                <a:gd name="connsiteX2" fmla="*/ 878641 w 886820"/>
                <a:gd name="connsiteY2" fmla="*/ 90488 h 573882"/>
                <a:gd name="connsiteX3" fmla="*/ 79669 w 886820"/>
                <a:gd name="connsiteY3" fmla="*/ 573882 h 573882"/>
                <a:gd name="connsiteX4" fmla="*/ 3469 w 886820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722" h="573882">
                  <a:moveTo>
                    <a:pt x="5371" y="447675"/>
                  </a:moveTo>
                  <a:cubicBezTo>
                    <a:pt x="55002" y="350837"/>
                    <a:pt x="507063" y="58738"/>
                    <a:pt x="847206" y="0"/>
                  </a:cubicBezTo>
                  <a:cubicBezTo>
                    <a:pt x="882131" y="15876"/>
                    <a:pt x="900387" y="19843"/>
                    <a:pt x="880543" y="90488"/>
                  </a:cubicBezTo>
                  <a:cubicBezTo>
                    <a:pt x="733282" y="149225"/>
                    <a:pt x="14519" y="410369"/>
                    <a:pt x="81571" y="573882"/>
                  </a:cubicBezTo>
                  <a:cubicBezTo>
                    <a:pt x="22834" y="569913"/>
                    <a:pt x="-14472" y="515938"/>
                    <a:pt x="5371" y="447675"/>
                  </a:cubicBezTo>
                  <a:close/>
                </a:path>
              </a:pathLst>
            </a:custGeom>
            <a:solidFill>
              <a:srgbClr val="6A33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37" name="Group 3836">
            <a:extLst>
              <a:ext uri="{FF2B5EF4-FFF2-40B4-BE49-F238E27FC236}">
                <a16:creationId xmlns:a16="http://schemas.microsoft.com/office/drawing/2014/main" id="{4E517AA8-B496-D9CD-AC47-FB978EB416AE}"/>
              </a:ext>
            </a:extLst>
          </p:cNvPr>
          <p:cNvGrpSpPr/>
          <p:nvPr/>
        </p:nvGrpSpPr>
        <p:grpSpPr>
          <a:xfrm>
            <a:off x="8945515" y="19182887"/>
            <a:ext cx="2268000" cy="2074748"/>
            <a:chOff x="6497720" y="8605522"/>
            <a:chExt cx="2268000" cy="2074748"/>
          </a:xfrm>
        </p:grpSpPr>
        <p:sp>
          <p:nvSpPr>
            <p:cNvPr id="3781" name="Oval 3780">
              <a:extLst>
                <a:ext uri="{FF2B5EF4-FFF2-40B4-BE49-F238E27FC236}">
                  <a16:creationId xmlns:a16="http://schemas.microsoft.com/office/drawing/2014/main" id="{496FEF31-9AF2-7D2D-CC6F-7726557C3CB5}"/>
                </a:ext>
              </a:extLst>
            </p:cNvPr>
            <p:cNvSpPr/>
            <p:nvPr/>
          </p:nvSpPr>
          <p:spPr>
            <a:xfrm rot="20760864">
              <a:off x="6575759" y="8605522"/>
              <a:ext cx="2074748" cy="2074748"/>
            </a:xfrm>
            <a:prstGeom prst="ellipse">
              <a:avLst/>
            </a:prstGeom>
            <a:gradFill>
              <a:gsLst>
                <a:gs pos="27000">
                  <a:srgbClr val="061B24"/>
                </a:gs>
                <a:gs pos="86000">
                  <a:srgbClr val="21091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2" name="Freeform: Shape 3781">
              <a:extLst>
                <a:ext uri="{FF2B5EF4-FFF2-40B4-BE49-F238E27FC236}">
                  <a16:creationId xmlns:a16="http://schemas.microsoft.com/office/drawing/2014/main" id="{A8070016-0EB6-B528-A8F0-4FF4773F4E40}"/>
                </a:ext>
              </a:extLst>
            </p:cNvPr>
            <p:cNvSpPr/>
            <p:nvPr/>
          </p:nvSpPr>
          <p:spPr>
            <a:xfrm>
              <a:off x="6994612" y="98933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3" name="Freeform: Shape 3782">
              <a:extLst>
                <a:ext uri="{FF2B5EF4-FFF2-40B4-BE49-F238E27FC236}">
                  <a16:creationId xmlns:a16="http://schemas.microsoft.com/office/drawing/2014/main" id="{18312CD8-B214-74E6-AB87-4ECC989DCA1B}"/>
                </a:ext>
              </a:extLst>
            </p:cNvPr>
            <p:cNvSpPr/>
            <p:nvPr/>
          </p:nvSpPr>
          <p:spPr>
            <a:xfrm>
              <a:off x="6856498" y="9948068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4" name="Freeform: Shape 3783">
              <a:extLst>
                <a:ext uri="{FF2B5EF4-FFF2-40B4-BE49-F238E27FC236}">
                  <a16:creationId xmlns:a16="http://schemas.microsoft.com/office/drawing/2014/main" id="{F755E5FE-E344-560D-1641-C7BD95BCEE99}"/>
                </a:ext>
              </a:extLst>
            </p:cNvPr>
            <p:cNvSpPr/>
            <p:nvPr/>
          </p:nvSpPr>
          <p:spPr>
            <a:xfrm>
              <a:off x="6709758" y="10013544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5" name="Freeform: Shape 3784">
              <a:extLst>
                <a:ext uri="{FF2B5EF4-FFF2-40B4-BE49-F238E27FC236}">
                  <a16:creationId xmlns:a16="http://schemas.microsoft.com/office/drawing/2014/main" id="{F80D1EE7-6ACB-5BB3-E2DD-D83CF5E10CE6}"/>
                </a:ext>
              </a:extLst>
            </p:cNvPr>
            <p:cNvSpPr/>
            <p:nvPr/>
          </p:nvSpPr>
          <p:spPr>
            <a:xfrm>
              <a:off x="6751183" y="99972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6" name="Freeform: Shape 3785">
              <a:extLst>
                <a:ext uri="{FF2B5EF4-FFF2-40B4-BE49-F238E27FC236}">
                  <a16:creationId xmlns:a16="http://schemas.microsoft.com/office/drawing/2014/main" id="{5886C2F4-9318-43A4-1471-7F492C0A2607}"/>
                </a:ext>
              </a:extLst>
            </p:cNvPr>
            <p:cNvSpPr/>
            <p:nvPr/>
          </p:nvSpPr>
          <p:spPr>
            <a:xfrm>
              <a:off x="6889296" y="9937750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7" name="Freeform: Shape 3786">
              <a:extLst>
                <a:ext uri="{FF2B5EF4-FFF2-40B4-BE49-F238E27FC236}">
                  <a16:creationId xmlns:a16="http://schemas.microsoft.com/office/drawing/2014/main" id="{617692F6-2EC6-FE03-012A-859DCEE18CCE}"/>
                </a:ext>
              </a:extLst>
            </p:cNvPr>
            <p:cNvSpPr/>
            <p:nvPr/>
          </p:nvSpPr>
          <p:spPr>
            <a:xfrm>
              <a:off x="7142249" y="10050463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8" name="Freeform: Shape 3787">
              <a:extLst>
                <a:ext uri="{FF2B5EF4-FFF2-40B4-BE49-F238E27FC236}">
                  <a16:creationId xmlns:a16="http://schemas.microsoft.com/office/drawing/2014/main" id="{ABC3356F-59C5-C986-0DD2-C33F4F6B2580}"/>
                </a:ext>
              </a:extLst>
            </p:cNvPr>
            <p:cNvSpPr/>
            <p:nvPr/>
          </p:nvSpPr>
          <p:spPr>
            <a:xfrm>
              <a:off x="7032171" y="987821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9" name="Freeform: Shape 3788">
              <a:extLst>
                <a:ext uri="{FF2B5EF4-FFF2-40B4-BE49-F238E27FC236}">
                  <a16:creationId xmlns:a16="http://schemas.microsoft.com/office/drawing/2014/main" id="{74C9EECF-791F-1748-C22C-C74CA954EC9E}"/>
                </a:ext>
              </a:extLst>
            </p:cNvPr>
            <p:cNvSpPr/>
            <p:nvPr/>
          </p:nvSpPr>
          <p:spPr>
            <a:xfrm>
              <a:off x="7039315" y="1008776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0" name="Freeform: Shape 3789">
              <a:extLst>
                <a:ext uri="{FF2B5EF4-FFF2-40B4-BE49-F238E27FC236}">
                  <a16:creationId xmlns:a16="http://schemas.microsoft.com/office/drawing/2014/main" id="{845E17B1-8D07-F112-F329-57496AEF4A54}"/>
                </a:ext>
              </a:extLst>
            </p:cNvPr>
            <p:cNvSpPr/>
            <p:nvPr/>
          </p:nvSpPr>
          <p:spPr>
            <a:xfrm>
              <a:off x="7004136" y="101219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1" name="Freeform: Shape 3790">
              <a:extLst>
                <a:ext uri="{FF2B5EF4-FFF2-40B4-BE49-F238E27FC236}">
                  <a16:creationId xmlns:a16="http://schemas.microsoft.com/office/drawing/2014/main" id="{01BFAEAB-9480-BE40-1FC3-56718BC5EB19}"/>
                </a:ext>
              </a:extLst>
            </p:cNvPr>
            <p:cNvSpPr/>
            <p:nvPr/>
          </p:nvSpPr>
          <p:spPr>
            <a:xfrm>
              <a:off x="6901202" y="10159206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2" name="Freeform: Shape 3791">
              <a:extLst>
                <a:ext uri="{FF2B5EF4-FFF2-40B4-BE49-F238E27FC236}">
                  <a16:creationId xmlns:a16="http://schemas.microsoft.com/office/drawing/2014/main" id="{0D6DBC3A-E7B9-78E9-0A64-2E24BFC27F75}"/>
                </a:ext>
              </a:extLst>
            </p:cNvPr>
            <p:cNvSpPr/>
            <p:nvPr/>
          </p:nvSpPr>
          <p:spPr>
            <a:xfrm>
              <a:off x="6866023" y="10188575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3" name="Freeform: Shape 3792">
              <a:extLst>
                <a:ext uri="{FF2B5EF4-FFF2-40B4-BE49-F238E27FC236}">
                  <a16:creationId xmlns:a16="http://schemas.microsoft.com/office/drawing/2014/main" id="{0025A3E3-F115-EB36-7C37-A9B523054B73}"/>
                </a:ext>
              </a:extLst>
            </p:cNvPr>
            <p:cNvSpPr/>
            <p:nvPr/>
          </p:nvSpPr>
          <p:spPr>
            <a:xfrm>
              <a:off x="6763089" y="102258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5" name="Oval 3764">
              <a:extLst>
                <a:ext uri="{FF2B5EF4-FFF2-40B4-BE49-F238E27FC236}">
                  <a16:creationId xmlns:a16="http://schemas.microsoft.com/office/drawing/2014/main" id="{E65EC017-C375-6310-CD9D-F95011E5E808}"/>
                </a:ext>
              </a:extLst>
            </p:cNvPr>
            <p:cNvSpPr/>
            <p:nvPr/>
          </p:nvSpPr>
          <p:spPr>
            <a:xfrm>
              <a:off x="6897770" y="9746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7" name="Oval 3766">
              <a:extLst>
                <a:ext uri="{FF2B5EF4-FFF2-40B4-BE49-F238E27FC236}">
                  <a16:creationId xmlns:a16="http://schemas.microsoft.com/office/drawing/2014/main" id="{65C93BDF-D3B7-6FC8-083F-7A112C52EA33}"/>
                </a:ext>
              </a:extLst>
            </p:cNvPr>
            <p:cNvSpPr/>
            <p:nvPr/>
          </p:nvSpPr>
          <p:spPr>
            <a:xfrm>
              <a:off x="6761245" y="980652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8" name="Oval 3767">
              <a:extLst>
                <a:ext uri="{FF2B5EF4-FFF2-40B4-BE49-F238E27FC236}">
                  <a16:creationId xmlns:a16="http://schemas.microsoft.com/office/drawing/2014/main" id="{EDD2458A-7BF6-A6EC-7D0A-BF9FDE137EFD}"/>
                </a:ext>
              </a:extLst>
            </p:cNvPr>
            <p:cNvSpPr/>
            <p:nvPr/>
          </p:nvSpPr>
          <p:spPr>
            <a:xfrm>
              <a:off x="6631070" y="98763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9" name="Oval 3768">
              <a:extLst>
                <a:ext uri="{FF2B5EF4-FFF2-40B4-BE49-F238E27FC236}">
                  <a16:creationId xmlns:a16="http://schemas.microsoft.com/office/drawing/2014/main" id="{3104016E-DBA0-E4F4-4116-5823A83D523E}"/>
                </a:ext>
              </a:extLst>
            </p:cNvPr>
            <p:cNvSpPr/>
            <p:nvPr/>
          </p:nvSpPr>
          <p:spPr>
            <a:xfrm>
              <a:off x="6497720" y="99525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3" name="Oval 3772">
              <a:extLst>
                <a:ext uri="{FF2B5EF4-FFF2-40B4-BE49-F238E27FC236}">
                  <a16:creationId xmlns:a16="http://schemas.microsoft.com/office/drawing/2014/main" id="{DB0FFEE8-619A-FF90-BF1C-CCA8FAFEE14B}"/>
                </a:ext>
              </a:extLst>
            </p:cNvPr>
            <p:cNvSpPr/>
            <p:nvPr/>
          </p:nvSpPr>
          <p:spPr>
            <a:xfrm>
              <a:off x="7067632" y="1018276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6" name="Oval 3775">
              <a:extLst>
                <a:ext uri="{FF2B5EF4-FFF2-40B4-BE49-F238E27FC236}">
                  <a16:creationId xmlns:a16="http://schemas.microsoft.com/office/drawing/2014/main" id="{84B0CBE6-9F1E-6BA5-1387-FFAB0BC825F8}"/>
                </a:ext>
              </a:extLst>
            </p:cNvPr>
            <p:cNvSpPr/>
            <p:nvPr/>
          </p:nvSpPr>
          <p:spPr>
            <a:xfrm>
              <a:off x="6938252" y="1024388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7" name="Oval 3776">
              <a:extLst>
                <a:ext uri="{FF2B5EF4-FFF2-40B4-BE49-F238E27FC236}">
                  <a16:creationId xmlns:a16="http://schemas.microsoft.com/office/drawing/2014/main" id="{58A7DD90-756A-ACCA-C1B3-5EF64CEB59AB}"/>
                </a:ext>
              </a:extLst>
            </p:cNvPr>
            <p:cNvSpPr/>
            <p:nvPr/>
          </p:nvSpPr>
          <p:spPr>
            <a:xfrm>
              <a:off x="6806489" y="10304207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8" name="Oval 3777">
              <a:extLst>
                <a:ext uri="{FF2B5EF4-FFF2-40B4-BE49-F238E27FC236}">
                  <a16:creationId xmlns:a16="http://schemas.microsoft.com/office/drawing/2014/main" id="{FF0C9DE8-BC03-88F3-88C9-E5EAB8BE1CD2}"/>
                </a:ext>
              </a:extLst>
            </p:cNvPr>
            <p:cNvSpPr/>
            <p:nvPr/>
          </p:nvSpPr>
          <p:spPr>
            <a:xfrm>
              <a:off x="6673933" y="10381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4" name="Freeform: Shape 3763">
              <a:extLst>
                <a:ext uri="{FF2B5EF4-FFF2-40B4-BE49-F238E27FC236}">
                  <a16:creationId xmlns:a16="http://schemas.microsoft.com/office/drawing/2014/main" id="{6AE86AD5-B1B9-C75C-C042-5CF61CF6B59B}"/>
                </a:ext>
              </a:extLst>
            </p:cNvPr>
            <p:cNvSpPr/>
            <p:nvPr/>
          </p:nvSpPr>
          <p:spPr>
            <a:xfrm>
              <a:off x="7043527" y="9724761"/>
              <a:ext cx="197485" cy="576580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13637"/>
                <a:gd name="connsiteY0" fmla="*/ 0 h 487680"/>
                <a:gd name="connsiteX1" fmla="*/ 111760 w 113637"/>
                <a:gd name="connsiteY1" fmla="*/ 487680 h 487680"/>
                <a:gd name="connsiteX0" fmla="*/ 0 w 111760"/>
                <a:gd name="connsiteY0" fmla="*/ 0 h 487680"/>
                <a:gd name="connsiteX1" fmla="*/ 111760 w 111760"/>
                <a:gd name="connsiteY1" fmla="*/ 487680 h 4876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485" h="576580">
                  <a:moveTo>
                    <a:pt x="0" y="0"/>
                  </a:moveTo>
                  <a:cubicBezTo>
                    <a:pt x="112395" y="109855"/>
                    <a:pt x="184785" y="400050"/>
                    <a:pt x="197485" y="576580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4" name="Freeform: Shape 3793">
              <a:extLst>
                <a:ext uri="{FF2B5EF4-FFF2-40B4-BE49-F238E27FC236}">
                  <a16:creationId xmlns:a16="http://schemas.microsoft.com/office/drawing/2014/main" id="{7CD8CB51-D92A-F900-3F55-D96788EA0563}"/>
                </a:ext>
              </a:extLst>
            </p:cNvPr>
            <p:cNvSpPr/>
            <p:nvPr/>
          </p:nvSpPr>
          <p:spPr>
            <a:xfrm>
              <a:off x="8183665" y="9548481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5" name="Freeform: Shape 3794">
              <a:extLst>
                <a:ext uri="{FF2B5EF4-FFF2-40B4-BE49-F238E27FC236}">
                  <a16:creationId xmlns:a16="http://schemas.microsoft.com/office/drawing/2014/main" id="{D92DA129-6B2B-F626-0492-1E91E4E5E91A}"/>
                </a:ext>
              </a:extLst>
            </p:cNvPr>
            <p:cNvSpPr/>
            <p:nvPr/>
          </p:nvSpPr>
          <p:spPr>
            <a:xfrm>
              <a:off x="8234615" y="9539361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6" name="Freeform: Shape 3795">
              <a:extLst>
                <a:ext uri="{FF2B5EF4-FFF2-40B4-BE49-F238E27FC236}">
                  <a16:creationId xmlns:a16="http://schemas.microsoft.com/office/drawing/2014/main" id="{3ABFFCF1-BD15-B22D-457F-1DB691754399}"/>
                </a:ext>
              </a:extLst>
            </p:cNvPr>
            <p:cNvSpPr/>
            <p:nvPr/>
          </p:nvSpPr>
          <p:spPr>
            <a:xfrm>
              <a:off x="8201278" y="9770343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7" name="Freeform: Shape 3796">
              <a:extLst>
                <a:ext uri="{FF2B5EF4-FFF2-40B4-BE49-F238E27FC236}">
                  <a16:creationId xmlns:a16="http://schemas.microsoft.com/office/drawing/2014/main" id="{4F373D79-2687-2483-8F45-A239690CC1D1}"/>
                </a:ext>
              </a:extLst>
            </p:cNvPr>
            <p:cNvSpPr/>
            <p:nvPr/>
          </p:nvSpPr>
          <p:spPr>
            <a:xfrm>
              <a:off x="8305109" y="9746125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00" name="Group 3799">
              <a:extLst>
                <a:ext uri="{FF2B5EF4-FFF2-40B4-BE49-F238E27FC236}">
                  <a16:creationId xmlns:a16="http://schemas.microsoft.com/office/drawing/2014/main" id="{A8040225-09E0-7A44-5076-05AEB0931B42}"/>
                </a:ext>
              </a:extLst>
            </p:cNvPr>
            <p:cNvGrpSpPr/>
            <p:nvPr/>
          </p:nvGrpSpPr>
          <p:grpSpPr>
            <a:xfrm>
              <a:off x="8365584" y="9724695"/>
              <a:ext cx="110974" cy="148837"/>
              <a:chOff x="8375109" y="9727075"/>
              <a:chExt cx="110974" cy="148837"/>
            </a:xfrm>
          </p:grpSpPr>
          <p:sp>
            <p:nvSpPr>
              <p:cNvPr id="3798" name="Freeform: Shape 3797">
                <a:extLst>
                  <a:ext uri="{FF2B5EF4-FFF2-40B4-BE49-F238E27FC236}">
                    <a16:creationId xmlns:a16="http://schemas.microsoft.com/office/drawing/2014/main" id="{0C193A76-931D-70AE-7471-14D5CA2B3F72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99" name="Freeform: Shape 3798">
                <a:extLst>
                  <a:ext uri="{FF2B5EF4-FFF2-40B4-BE49-F238E27FC236}">
                    <a16:creationId xmlns:a16="http://schemas.microsoft.com/office/drawing/2014/main" id="{31BD4795-CFCC-E7AD-0B1C-DD130C808D93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3" name="Group 3802">
              <a:extLst>
                <a:ext uri="{FF2B5EF4-FFF2-40B4-BE49-F238E27FC236}">
                  <a16:creationId xmlns:a16="http://schemas.microsoft.com/office/drawing/2014/main" id="{507D154E-6BB2-32C2-D64E-F76FAC9D87FB}"/>
                </a:ext>
              </a:extLst>
            </p:cNvPr>
            <p:cNvGrpSpPr/>
            <p:nvPr/>
          </p:nvGrpSpPr>
          <p:grpSpPr>
            <a:xfrm>
              <a:off x="8352733" y="9517931"/>
              <a:ext cx="110483" cy="145645"/>
              <a:chOff x="8336065" y="9691761"/>
              <a:chExt cx="110483" cy="145645"/>
            </a:xfrm>
          </p:grpSpPr>
          <p:sp>
            <p:nvSpPr>
              <p:cNvPr id="3801" name="Freeform: Shape 3800">
                <a:extLst>
                  <a:ext uri="{FF2B5EF4-FFF2-40B4-BE49-F238E27FC236}">
                    <a16:creationId xmlns:a16="http://schemas.microsoft.com/office/drawing/2014/main" id="{11D2EDEE-79E0-82CB-7AF6-7741ED904944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2" name="Freeform: Shape 3801">
                <a:extLst>
                  <a:ext uri="{FF2B5EF4-FFF2-40B4-BE49-F238E27FC236}">
                    <a16:creationId xmlns:a16="http://schemas.microsoft.com/office/drawing/2014/main" id="{5C91CD01-52E3-EF46-F15A-77FDD4B8DF88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4" name="Group 3803">
              <a:extLst>
                <a:ext uri="{FF2B5EF4-FFF2-40B4-BE49-F238E27FC236}">
                  <a16:creationId xmlns:a16="http://schemas.microsoft.com/office/drawing/2014/main" id="{BA013D82-37CD-CD33-671A-884D21DD1886}"/>
                </a:ext>
              </a:extLst>
            </p:cNvPr>
            <p:cNvGrpSpPr/>
            <p:nvPr/>
          </p:nvGrpSpPr>
          <p:grpSpPr>
            <a:xfrm rot="394912">
              <a:off x="8495609" y="9510789"/>
              <a:ext cx="110483" cy="145645"/>
              <a:chOff x="8336065" y="9691761"/>
              <a:chExt cx="110483" cy="145645"/>
            </a:xfrm>
          </p:grpSpPr>
          <p:sp>
            <p:nvSpPr>
              <p:cNvPr id="3805" name="Freeform: Shape 3804">
                <a:extLst>
                  <a:ext uri="{FF2B5EF4-FFF2-40B4-BE49-F238E27FC236}">
                    <a16:creationId xmlns:a16="http://schemas.microsoft.com/office/drawing/2014/main" id="{9E796997-0AE8-B88A-98F2-8DD552D6CE71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6" name="Freeform: Shape 3805">
                <a:extLst>
                  <a:ext uri="{FF2B5EF4-FFF2-40B4-BE49-F238E27FC236}">
                    <a16:creationId xmlns:a16="http://schemas.microsoft.com/office/drawing/2014/main" id="{C79366F2-8B3C-9709-F8E2-2BB4C2598EC7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7" name="Group 3806">
              <a:extLst>
                <a:ext uri="{FF2B5EF4-FFF2-40B4-BE49-F238E27FC236}">
                  <a16:creationId xmlns:a16="http://schemas.microsoft.com/office/drawing/2014/main" id="{F8536646-F818-B7ED-FC15-CD56B59535AD}"/>
                </a:ext>
              </a:extLst>
            </p:cNvPr>
            <p:cNvGrpSpPr/>
            <p:nvPr/>
          </p:nvGrpSpPr>
          <p:grpSpPr>
            <a:xfrm rot="317703">
              <a:off x="8513222" y="9703264"/>
              <a:ext cx="110974" cy="148837"/>
              <a:chOff x="8375109" y="9727075"/>
              <a:chExt cx="110974" cy="148837"/>
            </a:xfrm>
          </p:grpSpPr>
          <p:sp>
            <p:nvSpPr>
              <p:cNvPr id="3808" name="Freeform: Shape 3807">
                <a:extLst>
                  <a:ext uri="{FF2B5EF4-FFF2-40B4-BE49-F238E27FC236}">
                    <a16:creationId xmlns:a16="http://schemas.microsoft.com/office/drawing/2014/main" id="{C401A2E0-0DBD-2D91-AD37-94A290C102F5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9" name="Freeform: Shape 3808">
                <a:extLst>
                  <a:ext uri="{FF2B5EF4-FFF2-40B4-BE49-F238E27FC236}">
                    <a16:creationId xmlns:a16="http://schemas.microsoft.com/office/drawing/2014/main" id="{45A5E4CA-F150-B010-DF47-C89C5560389B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10" name="Group 3809">
              <a:extLst>
                <a:ext uri="{FF2B5EF4-FFF2-40B4-BE49-F238E27FC236}">
                  <a16:creationId xmlns:a16="http://schemas.microsoft.com/office/drawing/2014/main" id="{69982513-9ADA-C8E2-6378-C93E770F01A8}"/>
                </a:ext>
              </a:extLst>
            </p:cNvPr>
            <p:cNvGrpSpPr/>
            <p:nvPr/>
          </p:nvGrpSpPr>
          <p:grpSpPr>
            <a:xfrm rot="512839">
              <a:off x="8652771" y="9501262"/>
              <a:ext cx="110483" cy="145645"/>
              <a:chOff x="8336065" y="9691761"/>
              <a:chExt cx="110483" cy="145645"/>
            </a:xfrm>
          </p:grpSpPr>
          <p:sp>
            <p:nvSpPr>
              <p:cNvPr id="3811" name="Freeform: Shape 3810">
                <a:extLst>
                  <a:ext uri="{FF2B5EF4-FFF2-40B4-BE49-F238E27FC236}">
                    <a16:creationId xmlns:a16="http://schemas.microsoft.com/office/drawing/2014/main" id="{E37CA1D4-A21D-5700-09C6-DEBDD764D41A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12" name="Freeform: Shape 3811">
                <a:extLst>
                  <a:ext uri="{FF2B5EF4-FFF2-40B4-BE49-F238E27FC236}">
                    <a16:creationId xmlns:a16="http://schemas.microsoft.com/office/drawing/2014/main" id="{CB3B939E-D42D-DE05-8CDA-85EADFC4A0A2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70" name="Oval 3769">
              <a:extLst>
                <a:ext uri="{FF2B5EF4-FFF2-40B4-BE49-F238E27FC236}">
                  <a16:creationId xmlns:a16="http://schemas.microsoft.com/office/drawing/2014/main" id="{E1DA154B-B73B-4B63-7771-BB2E4D47D629}"/>
                </a:ext>
              </a:extLst>
            </p:cNvPr>
            <p:cNvSpPr/>
            <p:nvPr/>
          </p:nvSpPr>
          <p:spPr>
            <a:xfrm>
              <a:off x="8120145" y="94096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1" name="Oval 3770">
              <a:extLst>
                <a:ext uri="{FF2B5EF4-FFF2-40B4-BE49-F238E27FC236}">
                  <a16:creationId xmlns:a16="http://schemas.microsoft.com/office/drawing/2014/main" id="{440DC94D-988A-2B02-EF96-638179D6E524}"/>
                </a:ext>
              </a:extLst>
            </p:cNvPr>
            <p:cNvSpPr/>
            <p:nvPr/>
          </p:nvSpPr>
          <p:spPr>
            <a:xfrm>
              <a:off x="8271752" y="938663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2" name="Oval 3771">
              <a:extLst>
                <a:ext uri="{FF2B5EF4-FFF2-40B4-BE49-F238E27FC236}">
                  <a16:creationId xmlns:a16="http://schemas.microsoft.com/office/drawing/2014/main" id="{81ACB852-1839-888F-6342-DA9A0F96E2A3}"/>
                </a:ext>
              </a:extLst>
            </p:cNvPr>
            <p:cNvSpPr/>
            <p:nvPr/>
          </p:nvSpPr>
          <p:spPr>
            <a:xfrm>
              <a:off x="8431295" y="93715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4" name="Oval 3773">
              <a:extLst>
                <a:ext uri="{FF2B5EF4-FFF2-40B4-BE49-F238E27FC236}">
                  <a16:creationId xmlns:a16="http://schemas.microsoft.com/office/drawing/2014/main" id="{873FC6AD-729D-9997-2CCD-2BFC15690F2F}"/>
                </a:ext>
              </a:extLst>
            </p:cNvPr>
            <p:cNvSpPr/>
            <p:nvPr/>
          </p:nvSpPr>
          <p:spPr>
            <a:xfrm>
              <a:off x="8212220" y="98509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5" name="Oval 3774">
              <a:extLst>
                <a:ext uri="{FF2B5EF4-FFF2-40B4-BE49-F238E27FC236}">
                  <a16:creationId xmlns:a16="http://schemas.microsoft.com/office/drawing/2014/main" id="{3678D53E-55D1-0384-6357-C3998694BDA0}"/>
                </a:ext>
              </a:extLst>
            </p:cNvPr>
            <p:cNvSpPr/>
            <p:nvPr/>
          </p:nvSpPr>
          <p:spPr>
            <a:xfrm>
              <a:off x="8367795" y="98382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9" name="Oval 3778">
              <a:extLst>
                <a:ext uri="{FF2B5EF4-FFF2-40B4-BE49-F238E27FC236}">
                  <a16:creationId xmlns:a16="http://schemas.microsoft.com/office/drawing/2014/main" id="{8BDD2CBF-E673-4D71-44B2-C71441CC5BFB}"/>
                </a:ext>
              </a:extLst>
            </p:cNvPr>
            <p:cNvSpPr/>
            <p:nvPr/>
          </p:nvSpPr>
          <p:spPr>
            <a:xfrm>
              <a:off x="8523370" y="98351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0" name="Oval 3779">
              <a:extLst>
                <a:ext uri="{FF2B5EF4-FFF2-40B4-BE49-F238E27FC236}">
                  <a16:creationId xmlns:a16="http://schemas.microsoft.com/office/drawing/2014/main" id="{9ACC1468-32F2-5A90-DBD0-B1BFC7CE9816}"/>
                </a:ext>
              </a:extLst>
            </p:cNvPr>
            <p:cNvSpPr/>
            <p:nvPr/>
          </p:nvSpPr>
          <p:spPr>
            <a:xfrm>
              <a:off x="8593220" y="935964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3" name="Oval 3812">
              <a:extLst>
                <a:ext uri="{FF2B5EF4-FFF2-40B4-BE49-F238E27FC236}">
                  <a16:creationId xmlns:a16="http://schemas.microsoft.com/office/drawing/2014/main" id="{D0FB4955-2BC1-9CF6-4858-9BDD4C30886E}"/>
                </a:ext>
              </a:extLst>
            </p:cNvPr>
            <p:cNvSpPr/>
            <p:nvPr/>
          </p:nvSpPr>
          <p:spPr>
            <a:xfrm>
              <a:off x="6914440" y="977953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4" name="Oval 3813">
              <a:extLst>
                <a:ext uri="{FF2B5EF4-FFF2-40B4-BE49-F238E27FC236}">
                  <a16:creationId xmlns:a16="http://schemas.microsoft.com/office/drawing/2014/main" id="{AF421D11-5624-B67E-9B58-DC45D27AE884}"/>
                </a:ext>
              </a:extLst>
            </p:cNvPr>
            <p:cNvSpPr/>
            <p:nvPr/>
          </p:nvSpPr>
          <p:spPr>
            <a:xfrm>
              <a:off x="6783471" y="98390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5" name="Oval 3814">
              <a:extLst>
                <a:ext uri="{FF2B5EF4-FFF2-40B4-BE49-F238E27FC236}">
                  <a16:creationId xmlns:a16="http://schemas.microsoft.com/office/drawing/2014/main" id="{C093A548-4D37-8AE0-86D1-8D1B61E142EE}"/>
                </a:ext>
              </a:extLst>
            </p:cNvPr>
            <p:cNvSpPr/>
            <p:nvPr/>
          </p:nvSpPr>
          <p:spPr>
            <a:xfrm>
              <a:off x="6647740" y="991288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6" name="Oval 3815">
              <a:extLst>
                <a:ext uri="{FF2B5EF4-FFF2-40B4-BE49-F238E27FC236}">
                  <a16:creationId xmlns:a16="http://schemas.microsoft.com/office/drawing/2014/main" id="{68D5ED4A-8C06-2BC8-F4B6-7E8A5F22D1FE}"/>
                </a:ext>
              </a:extLst>
            </p:cNvPr>
            <p:cNvSpPr/>
            <p:nvPr/>
          </p:nvSpPr>
          <p:spPr>
            <a:xfrm>
              <a:off x="6816809" y="1034151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7" name="Oval 3816">
              <a:extLst>
                <a:ext uri="{FF2B5EF4-FFF2-40B4-BE49-F238E27FC236}">
                  <a16:creationId xmlns:a16="http://schemas.microsoft.com/office/drawing/2014/main" id="{27F00B9A-B563-BB76-CFFE-C18290A10505}"/>
                </a:ext>
              </a:extLst>
            </p:cNvPr>
            <p:cNvSpPr/>
            <p:nvPr/>
          </p:nvSpPr>
          <p:spPr>
            <a:xfrm>
              <a:off x="6954921" y="1028198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8" name="Oval 3817">
              <a:extLst>
                <a:ext uri="{FF2B5EF4-FFF2-40B4-BE49-F238E27FC236}">
                  <a16:creationId xmlns:a16="http://schemas.microsoft.com/office/drawing/2014/main" id="{85C561D1-91E9-985D-3BA3-BF18975DB06A}"/>
                </a:ext>
              </a:extLst>
            </p:cNvPr>
            <p:cNvSpPr/>
            <p:nvPr/>
          </p:nvSpPr>
          <p:spPr>
            <a:xfrm>
              <a:off x="7078746" y="102248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9" name="Oval 3818">
              <a:extLst>
                <a:ext uri="{FF2B5EF4-FFF2-40B4-BE49-F238E27FC236}">
                  <a16:creationId xmlns:a16="http://schemas.microsoft.com/office/drawing/2014/main" id="{A4090B44-A071-D043-2472-48E2CC7A8338}"/>
                </a:ext>
              </a:extLst>
            </p:cNvPr>
            <p:cNvSpPr/>
            <p:nvPr/>
          </p:nvSpPr>
          <p:spPr>
            <a:xfrm>
              <a:off x="8138402" y="94318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0" name="Oval 3819">
              <a:extLst>
                <a:ext uri="{FF2B5EF4-FFF2-40B4-BE49-F238E27FC236}">
                  <a16:creationId xmlns:a16="http://schemas.microsoft.com/office/drawing/2014/main" id="{084C6447-5095-30C9-64AB-8ED842846390}"/>
                </a:ext>
              </a:extLst>
            </p:cNvPr>
            <p:cNvSpPr/>
            <p:nvPr/>
          </p:nvSpPr>
          <p:spPr>
            <a:xfrm>
              <a:off x="8297946" y="940568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1" name="Oval 3820">
              <a:extLst>
                <a:ext uri="{FF2B5EF4-FFF2-40B4-BE49-F238E27FC236}">
                  <a16:creationId xmlns:a16="http://schemas.microsoft.com/office/drawing/2014/main" id="{74DA40F8-9C6C-A925-336C-0093D04954CB}"/>
                </a:ext>
              </a:extLst>
            </p:cNvPr>
            <p:cNvSpPr/>
            <p:nvPr/>
          </p:nvSpPr>
          <p:spPr>
            <a:xfrm>
              <a:off x="8457490" y="93937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2" name="Oval 3821">
              <a:extLst>
                <a:ext uri="{FF2B5EF4-FFF2-40B4-BE49-F238E27FC236}">
                  <a16:creationId xmlns:a16="http://schemas.microsoft.com/office/drawing/2014/main" id="{B05592BF-2C21-6053-5C18-C389FF78939A}"/>
                </a:ext>
              </a:extLst>
            </p:cNvPr>
            <p:cNvSpPr/>
            <p:nvPr/>
          </p:nvSpPr>
          <p:spPr>
            <a:xfrm>
              <a:off x="8619415" y="93866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3" name="Oval 3822">
              <a:extLst>
                <a:ext uri="{FF2B5EF4-FFF2-40B4-BE49-F238E27FC236}">
                  <a16:creationId xmlns:a16="http://schemas.microsoft.com/office/drawing/2014/main" id="{3ADFE447-D8DA-411D-0A05-1E0102F9700D}"/>
                </a:ext>
              </a:extLst>
            </p:cNvPr>
            <p:cNvSpPr/>
            <p:nvPr/>
          </p:nvSpPr>
          <p:spPr>
            <a:xfrm>
              <a:off x="8233652" y="98771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6" name="Freeform: Shape 3765">
              <a:extLst>
                <a:ext uri="{FF2B5EF4-FFF2-40B4-BE49-F238E27FC236}">
                  <a16:creationId xmlns:a16="http://schemas.microsoft.com/office/drawing/2014/main" id="{5D2B1E76-5D3F-AFB8-A0A9-DEB5BB55A5D8}"/>
                </a:ext>
              </a:extLst>
            </p:cNvPr>
            <p:cNvSpPr/>
            <p:nvPr/>
          </p:nvSpPr>
          <p:spPr>
            <a:xfrm>
              <a:off x="8084563" y="9459268"/>
              <a:ext cx="134694" cy="567055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00156"/>
                <a:gd name="connsiteY0" fmla="*/ 0 h 487680"/>
                <a:gd name="connsiteX1" fmla="*/ 99060 w 100156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73660"/>
                <a:gd name="connsiteY0" fmla="*/ 0 h 478155"/>
                <a:gd name="connsiteX1" fmla="*/ 73660 w 73660"/>
                <a:gd name="connsiteY1" fmla="*/ 478155 h 478155"/>
                <a:gd name="connsiteX0" fmla="*/ 2059 w 75719"/>
                <a:gd name="connsiteY0" fmla="*/ 0 h 478155"/>
                <a:gd name="connsiteX1" fmla="*/ 75719 w 75719"/>
                <a:gd name="connsiteY1" fmla="*/ 478155 h 478155"/>
                <a:gd name="connsiteX0" fmla="*/ 1131 w 100191"/>
                <a:gd name="connsiteY0" fmla="*/ 0 h 452755"/>
                <a:gd name="connsiteX1" fmla="*/ 100191 w 100191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114935"/>
                <a:gd name="connsiteY0" fmla="*/ 0 h 484505"/>
                <a:gd name="connsiteX1" fmla="*/ 114935 w 114935"/>
                <a:gd name="connsiteY1" fmla="*/ 484505 h 484505"/>
                <a:gd name="connsiteX0" fmla="*/ 0 w 108585"/>
                <a:gd name="connsiteY0" fmla="*/ 0 h 519430"/>
                <a:gd name="connsiteX1" fmla="*/ 108585 w 108585"/>
                <a:gd name="connsiteY1" fmla="*/ 519430 h 519430"/>
                <a:gd name="connsiteX0" fmla="*/ 6130 w 114715"/>
                <a:gd name="connsiteY0" fmla="*/ 0 h 519430"/>
                <a:gd name="connsiteX1" fmla="*/ 114715 w 114715"/>
                <a:gd name="connsiteY1" fmla="*/ 519430 h 519430"/>
                <a:gd name="connsiteX0" fmla="*/ 5941 w 117701"/>
                <a:gd name="connsiteY0" fmla="*/ 0 h 532130"/>
                <a:gd name="connsiteX1" fmla="*/ 117701 w 117701"/>
                <a:gd name="connsiteY1" fmla="*/ 532130 h 532130"/>
                <a:gd name="connsiteX0" fmla="*/ 3112 w 114872"/>
                <a:gd name="connsiteY0" fmla="*/ 0 h 532130"/>
                <a:gd name="connsiteX1" fmla="*/ 114872 w 114872"/>
                <a:gd name="connsiteY1" fmla="*/ 532130 h 532130"/>
                <a:gd name="connsiteX0" fmla="*/ 2538 w 133348"/>
                <a:gd name="connsiteY0" fmla="*/ 0 h 576580"/>
                <a:gd name="connsiteX1" fmla="*/ 133348 w 133348"/>
                <a:gd name="connsiteY1" fmla="*/ 576580 h 576580"/>
                <a:gd name="connsiteX0" fmla="*/ 3884 w 134694"/>
                <a:gd name="connsiteY0" fmla="*/ 0 h 576580"/>
                <a:gd name="connsiteX1" fmla="*/ 134694 w 134694"/>
                <a:gd name="connsiteY1" fmla="*/ 576580 h 576580"/>
                <a:gd name="connsiteX0" fmla="*/ 3884 w 134694"/>
                <a:gd name="connsiteY0" fmla="*/ 0 h 567055"/>
                <a:gd name="connsiteX1" fmla="*/ 134694 w 134694"/>
                <a:gd name="connsiteY1" fmla="*/ 567055 h 56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694" h="567055">
                  <a:moveTo>
                    <a:pt x="3884" y="0"/>
                  </a:moveTo>
                  <a:cubicBezTo>
                    <a:pt x="-14531" y="231140"/>
                    <a:pt x="33094" y="427355"/>
                    <a:pt x="134694" y="567055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4" name="Oval 3823">
              <a:extLst>
                <a:ext uri="{FF2B5EF4-FFF2-40B4-BE49-F238E27FC236}">
                  <a16:creationId xmlns:a16="http://schemas.microsoft.com/office/drawing/2014/main" id="{AA0EAD97-9D77-FFDC-F475-D6E04C619B51}"/>
                </a:ext>
              </a:extLst>
            </p:cNvPr>
            <p:cNvSpPr/>
            <p:nvPr/>
          </p:nvSpPr>
          <p:spPr>
            <a:xfrm>
              <a:off x="8390815" y="9865264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5" name="Oval 3824">
              <a:extLst>
                <a:ext uri="{FF2B5EF4-FFF2-40B4-BE49-F238E27FC236}">
                  <a16:creationId xmlns:a16="http://schemas.microsoft.com/office/drawing/2014/main" id="{A97BA740-AC23-A945-8F8F-903CF982A564}"/>
                </a:ext>
              </a:extLst>
            </p:cNvPr>
            <p:cNvSpPr/>
            <p:nvPr/>
          </p:nvSpPr>
          <p:spPr>
            <a:xfrm>
              <a:off x="8550359" y="986050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6" name="Oval 3825">
              <a:extLst>
                <a:ext uri="{FF2B5EF4-FFF2-40B4-BE49-F238E27FC236}">
                  <a16:creationId xmlns:a16="http://schemas.microsoft.com/office/drawing/2014/main" id="{4052B86F-140C-5CD3-B7C9-AF44F007D0DC}"/>
                </a:ext>
              </a:extLst>
            </p:cNvPr>
            <p:cNvSpPr/>
            <p:nvPr/>
          </p:nvSpPr>
          <p:spPr>
            <a:xfrm>
              <a:off x="7039315" y="8898777"/>
              <a:ext cx="340542" cy="340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0" name="Group 3829">
              <a:extLst>
                <a:ext uri="{FF2B5EF4-FFF2-40B4-BE49-F238E27FC236}">
                  <a16:creationId xmlns:a16="http://schemas.microsoft.com/office/drawing/2014/main" id="{69A52D6E-F16A-A6D7-AFDA-5419F2E58307}"/>
                </a:ext>
              </a:extLst>
            </p:cNvPr>
            <p:cNvGrpSpPr/>
            <p:nvPr/>
          </p:nvGrpSpPr>
          <p:grpSpPr>
            <a:xfrm>
              <a:off x="7232424" y="9393026"/>
              <a:ext cx="476476" cy="476476"/>
              <a:chOff x="7546749" y="9085051"/>
              <a:chExt cx="228520" cy="228520"/>
            </a:xfrm>
          </p:grpSpPr>
          <p:sp>
            <p:nvSpPr>
              <p:cNvPr id="3827" name="Oval 3826">
                <a:extLst>
                  <a:ext uri="{FF2B5EF4-FFF2-40B4-BE49-F238E27FC236}">
                    <a16:creationId xmlns:a16="http://schemas.microsoft.com/office/drawing/2014/main" id="{18067DAD-0103-7C80-D4EA-10274B37E0D1}"/>
                  </a:ext>
                </a:extLst>
              </p:cNvPr>
              <p:cNvSpPr/>
              <p:nvPr/>
            </p:nvSpPr>
            <p:spPr>
              <a:xfrm>
                <a:off x="7546749" y="9085051"/>
                <a:ext cx="228520" cy="228520"/>
              </a:xfrm>
              <a:prstGeom prst="ellipse">
                <a:avLst/>
              </a:prstGeom>
              <a:solidFill>
                <a:srgbClr val="269E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8" name="Rectangle: Rounded Corners 3827">
                <a:extLst>
                  <a:ext uri="{FF2B5EF4-FFF2-40B4-BE49-F238E27FC236}">
                    <a16:creationId xmlns:a16="http://schemas.microsoft.com/office/drawing/2014/main" id="{6497C578-16D2-6835-09C3-12F6627A92F9}"/>
                  </a:ext>
                </a:extLst>
              </p:cNvPr>
              <p:cNvSpPr/>
              <p:nvPr/>
            </p:nvSpPr>
            <p:spPr>
              <a:xfrm rot="1100068">
                <a:off x="7626520" y="9129354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9" name="Rectangle: Rounded Corners 3828">
                <a:extLst>
                  <a:ext uri="{FF2B5EF4-FFF2-40B4-BE49-F238E27FC236}">
                    <a16:creationId xmlns:a16="http://schemas.microsoft.com/office/drawing/2014/main" id="{FC3C1010-28A5-E62B-B956-9DB77EB410E6}"/>
                  </a:ext>
                </a:extLst>
              </p:cNvPr>
              <p:cNvSpPr/>
              <p:nvPr/>
            </p:nvSpPr>
            <p:spPr>
              <a:xfrm rot="6500068">
                <a:off x="7627044" y="9129322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831" name="Oval 3830">
              <a:extLst>
                <a:ext uri="{FF2B5EF4-FFF2-40B4-BE49-F238E27FC236}">
                  <a16:creationId xmlns:a16="http://schemas.microsoft.com/office/drawing/2014/main" id="{6479E271-52AC-B94F-F83B-1E1251EAE388}"/>
                </a:ext>
              </a:extLst>
            </p:cNvPr>
            <p:cNvSpPr/>
            <p:nvPr/>
          </p:nvSpPr>
          <p:spPr>
            <a:xfrm>
              <a:off x="7633313" y="9908302"/>
              <a:ext cx="261045" cy="26104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3" name="Oval 3832">
              <a:extLst>
                <a:ext uri="{FF2B5EF4-FFF2-40B4-BE49-F238E27FC236}">
                  <a16:creationId xmlns:a16="http://schemas.microsoft.com/office/drawing/2014/main" id="{931ABA0D-7E0E-1A1B-83EA-65695219B01D}"/>
                </a:ext>
              </a:extLst>
            </p:cNvPr>
            <p:cNvSpPr/>
            <p:nvPr/>
          </p:nvSpPr>
          <p:spPr>
            <a:xfrm>
              <a:off x="7750190" y="9063839"/>
              <a:ext cx="214326" cy="214326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6" name="Group 3835">
              <a:extLst>
                <a:ext uri="{FF2B5EF4-FFF2-40B4-BE49-F238E27FC236}">
                  <a16:creationId xmlns:a16="http://schemas.microsoft.com/office/drawing/2014/main" id="{DC539163-85C9-C957-9981-70F4C37DF6FC}"/>
                </a:ext>
              </a:extLst>
            </p:cNvPr>
            <p:cNvGrpSpPr/>
            <p:nvPr/>
          </p:nvGrpSpPr>
          <p:grpSpPr>
            <a:xfrm rot="18983935">
              <a:off x="7814136" y="9114916"/>
              <a:ext cx="130049" cy="130049"/>
              <a:chOff x="7785562" y="9105390"/>
              <a:chExt cx="130049" cy="130049"/>
            </a:xfrm>
          </p:grpSpPr>
          <p:sp>
            <p:nvSpPr>
              <p:cNvPr id="3834" name="Rectangle: Rounded Corners 3833">
                <a:extLst>
                  <a:ext uri="{FF2B5EF4-FFF2-40B4-BE49-F238E27FC236}">
                    <a16:creationId xmlns:a16="http://schemas.microsoft.com/office/drawing/2014/main" id="{8B78ED47-25B2-25B8-D505-F97D404EA69A}"/>
                  </a:ext>
                </a:extLst>
              </p:cNvPr>
              <p:cNvSpPr/>
              <p:nvPr/>
            </p:nvSpPr>
            <p:spPr>
              <a:xfrm rot="1100068">
                <a:off x="7825006" y="910539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35" name="Rectangle: Rounded Corners 3834">
                <a:extLst>
                  <a:ext uri="{FF2B5EF4-FFF2-40B4-BE49-F238E27FC236}">
                    <a16:creationId xmlns:a16="http://schemas.microsoft.com/office/drawing/2014/main" id="{0A86EB72-A5BE-FC15-EE63-208F8999B159}"/>
                  </a:ext>
                </a:extLst>
              </p:cNvPr>
              <p:cNvSpPr/>
              <p:nvPr/>
            </p:nvSpPr>
            <p:spPr>
              <a:xfrm rot="6500068">
                <a:off x="7825498" y="910536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871" name="Rectangle: Rounded Corners 3870">
            <a:extLst>
              <a:ext uri="{FF2B5EF4-FFF2-40B4-BE49-F238E27FC236}">
                <a16:creationId xmlns:a16="http://schemas.microsoft.com/office/drawing/2014/main" id="{358DAE84-1030-7A47-0BA6-3B4C5D437177}"/>
              </a:ext>
            </a:extLst>
          </p:cNvPr>
          <p:cNvSpPr/>
          <p:nvPr/>
        </p:nvSpPr>
        <p:spPr>
          <a:xfrm>
            <a:off x="28385006" y="8270935"/>
            <a:ext cx="1648442" cy="3674322"/>
          </a:xfrm>
          <a:prstGeom prst="roundRect">
            <a:avLst>
              <a:gd name="adj" fmla="val 50000"/>
            </a:avLst>
          </a:prstGeom>
          <a:solidFill>
            <a:srgbClr val="1D0916"/>
          </a:solidFill>
          <a:ln w="9525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2635507" y="10278455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96" name="Group 4395">
            <a:extLst>
              <a:ext uri="{FF2B5EF4-FFF2-40B4-BE49-F238E27FC236}">
                <a16:creationId xmlns:a16="http://schemas.microsoft.com/office/drawing/2014/main" id="{7F31624A-93C2-759E-EEB3-9E0D797CBACF}"/>
              </a:ext>
            </a:extLst>
          </p:cNvPr>
          <p:cNvGrpSpPr/>
          <p:nvPr/>
        </p:nvGrpSpPr>
        <p:grpSpPr>
          <a:xfrm>
            <a:off x="20333301" y="13789430"/>
            <a:ext cx="2219714" cy="2217333"/>
            <a:chOff x="20333301" y="14094230"/>
            <a:chExt cx="2219714" cy="2217333"/>
          </a:xfrm>
          <a:solidFill>
            <a:srgbClr val="27E1F5"/>
          </a:solidFill>
        </p:grpSpPr>
        <p:sp>
          <p:nvSpPr>
            <p:cNvPr id="4161" name="Rectangle: Rounded Corners 4160">
              <a:extLst>
                <a:ext uri="{FF2B5EF4-FFF2-40B4-BE49-F238E27FC236}">
                  <a16:creationId xmlns:a16="http://schemas.microsoft.com/office/drawing/2014/main" id="{DE3712E9-4981-B89D-3342-9649F3852A93}"/>
                </a:ext>
              </a:extLst>
            </p:cNvPr>
            <p:cNvSpPr/>
            <p:nvPr/>
          </p:nvSpPr>
          <p:spPr>
            <a:xfrm>
              <a:off x="20493037" y="14249401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65" name="Rectangle: Rounded Corners 4164">
              <a:extLst>
                <a:ext uri="{FF2B5EF4-FFF2-40B4-BE49-F238E27FC236}">
                  <a16:creationId xmlns:a16="http://schemas.microsoft.com/office/drawing/2014/main" id="{DDD2AB20-8458-8BA3-DCA9-198D224DBA66}"/>
                </a:ext>
              </a:extLst>
            </p:cNvPr>
            <p:cNvSpPr/>
            <p:nvPr/>
          </p:nvSpPr>
          <p:spPr>
            <a:xfrm>
              <a:off x="22183724" y="14249401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72" name="Rectangle: Rounded Corners 4171">
              <a:extLst>
                <a:ext uri="{FF2B5EF4-FFF2-40B4-BE49-F238E27FC236}">
                  <a16:creationId xmlns:a16="http://schemas.microsoft.com/office/drawing/2014/main" id="{50F2710B-3E8E-2FAF-4C36-7A503C512523}"/>
                </a:ext>
              </a:extLst>
            </p:cNvPr>
            <p:cNvSpPr/>
            <p:nvPr/>
          </p:nvSpPr>
          <p:spPr>
            <a:xfrm>
              <a:off x="20493037" y="15940089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48" name="Rectangle: Rounded Corners 4247">
              <a:extLst>
                <a:ext uri="{FF2B5EF4-FFF2-40B4-BE49-F238E27FC236}">
                  <a16:creationId xmlns:a16="http://schemas.microsoft.com/office/drawing/2014/main" id="{1D0D8F6F-1D31-835B-C25F-2F8CAC8BFA51}"/>
                </a:ext>
              </a:extLst>
            </p:cNvPr>
            <p:cNvSpPr/>
            <p:nvPr/>
          </p:nvSpPr>
          <p:spPr>
            <a:xfrm>
              <a:off x="22014657" y="15773402"/>
              <a:ext cx="78582" cy="785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395" name="Group 4394">
              <a:extLst>
                <a:ext uri="{FF2B5EF4-FFF2-40B4-BE49-F238E27FC236}">
                  <a16:creationId xmlns:a16="http://schemas.microsoft.com/office/drawing/2014/main" id="{89C48C98-6AC2-F4A1-EE7B-F72E10840276}"/>
                </a:ext>
              </a:extLst>
            </p:cNvPr>
            <p:cNvGrpSpPr/>
            <p:nvPr/>
          </p:nvGrpSpPr>
          <p:grpSpPr>
            <a:xfrm>
              <a:off x="20333301" y="14094230"/>
              <a:ext cx="2219714" cy="2217333"/>
              <a:chOff x="20333301" y="14094230"/>
              <a:chExt cx="2219714" cy="2217333"/>
            </a:xfrm>
            <a:grpFill/>
          </p:grpSpPr>
          <p:sp>
            <p:nvSpPr>
              <p:cNvPr id="4195" name="Oval 4194">
                <a:extLst>
                  <a:ext uri="{FF2B5EF4-FFF2-40B4-BE49-F238E27FC236}">
                    <a16:creationId xmlns:a16="http://schemas.microsoft.com/office/drawing/2014/main" id="{83F80B6C-3269-B2B5-3904-A0E5C6C74C27}"/>
                  </a:ext>
                </a:extLst>
              </p:cNvPr>
              <p:cNvSpPr/>
              <p:nvPr/>
            </p:nvSpPr>
            <p:spPr>
              <a:xfrm>
                <a:off x="20333301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6" name="Oval 4195">
                <a:extLst>
                  <a:ext uri="{FF2B5EF4-FFF2-40B4-BE49-F238E27FC236}">
                    <a16:creationId xmlns:a16="http://schemas.microsoft.com/office/drawing/2014/main" id="{1549A0EC-60E5-1B88-6A5B-2B963333F6F2}"/>
                  </a:ext>
                </a:extLst>
              </p:cNvPr>
              <p:cNvSpPr/>
              <p:nvPr/>
            </p:nvSpPr>
            <p:spPr>
              <a:xfrm>
                <a:off x="20335682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7" name="Oval 4196">
                <a:extLst>
                  <a:ext uri="{FF2B5EF4-FFF2-40B4-BE49-F238E27FC236}">
                    <a16:creationId xmlns:a16="http://schemas.microsoft.com/office/drawing/2014/main" id="{E90377A7-9E20-C95A-422E-7C4F33566FF8}"/>
                  </a:ext>
                </a:extLst>
              </p:cNvPr>
              <p:cNvSpPr/>
              <p:nvPr/>
            </p:nvSpPr>
            <p:spPr>
              <a:xfrm>
                <a:off x="20333301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8" name="Oval 4197">
                <a:extLst>
                  <a:ext uri="{FF2B5EF4-FFF2-40B4-BE49-F238E27FC236}">
                    <a16:creationId xmlns:a16="http://schemas.microsoft.com/office/drawing/2014/main" id="{6156FBC6-F06B-922C-67B9-2EB953553FC3}"/>
                  </a:ext>
                </a:extLst>
              </p:cNvPr>
              <p:cNvSpPr/>
              <p:nvPr/>
            </p:nvSpPr>
            <p:spPr>
              <a:xfrm>
                <a:off x="20407120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9" name="Oval 4198">
                <a:extLst>
                  <a:ext uri="{FF2B5EF4-FFF2-40B4-BE49-F238E27FC236}">
                    <a16:creationId xmlns:a16="http://schemas.microsoft.com/office/drawing/2014/main" id="{9A744C2E-642A-2C2B-FB58-B354BBAC6DCB}"/>
                  </a:ext>
                </a:extLst>
              </p:cNvPr>
              <p:cNvSpPr/>
              <p:nvPr/>
            </p:nvSpPr>
            <p:spPr>
              <a:xfrm>
                <a:off x="20407120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0" name="Oval 4199">
                <a:extLst>
                  <a:ext uri="{FF2B5EF4-FFF2-40B4-BE49-F238E27FC236}">
                    <a16:creationId xmlns:a16="http://schemas.microsoft.com/office/drawing/2014/main" id="{8E8D6003-15D2-7C15-473F-372F46CD29C7}"/>
                  </a:ext>
                </a:extLst>
              </p:cNvPr>
              <p:cNvSpPr/>
              <p:nvPr/>
            </p:nvSpPr>
            <p:spPr>
              <a:xfrm>
                <a:off x="20411878" y="1539158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1" name="Oval 4200">
                <a:extLst>
                  <a:ext uri="{FF2B5EF4-FFF2-40B4-BE49-F238E27FC236}">
                    <a16:creationId xmlns:a16="http://schemas.microsoft.com/office/drawing/2014/main" id="{2E5C77D0-6519-9309-0977-E9DD52FDC18D}"/>
                  </a:ext>
                </a:extLst>
              </p:cNvPr>
              <p:cNvSpPr/>
              <p:nvPr/>
            </p:nvSpPr>
            <p:spPr>
              <a:xfrm>
                <a:off x="20411878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2" name="Oval 4201">
                <a:extLst>
                  <a:ext uri="{FF2B5EF4-FFF2-40B4-BE49-F238E27FC236}">
                    <a16:creationId xmlns:a16="http://schemas.microsoft.com/office/drawing/2014/main" id="{8BF7627F-888C-101F-9A4B-0016A3DD504F}"/>
                  </a:ext>
                </a:extLst>
              </p:cNvPr>
              <p:cNvSpPr/>
              <p:nvPr/>
            </p:nvSpPr>
            <p:spPr>
              <a:xfrm>
                <a:off x="20490455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5" name="Oval 4204">
                <a:extLst>
                  <a:ext uri="{FF2B5EF4-FFF2-40B4-BE49-F238E27FC236}">
                    <a16:creationId xmlns:a16="http://schemas.microsoft.com/office/drawing/2014/main" id="{11A816BD-AB30-DEE2-A097-01B07B9C29DF}"/>
                  </a:ext>
                </a:extLst>
              </p:cNvPr>
              <p:cNvSpPr/>
              <p:nvPr/>
            </p:nvSpPr>
            <p:spPr>
              <a:xfrm>
                <a:off x="20564278" y="1554398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3" name="Oval 4212">
                <a:extLst>
                  <a:ext uri="{FF2B5EF4-FFF2-40B4-BE49-F238E27FC236}">
                    <a16:creationId xmlns:a16="http://schemas.microsoft.com/office/drawing/2014/main" id="{82C820EC-FE1C-60E0-129F-AF3090A61D91}"/>
                  </a:ext>
                </a:extLst>
              </p:cNvPr>
              <p:cNvSpPr/>
              <p:nvPr/>
            </p:nvSpPr>
            <p:spPr>
              <a:xfrm>
                <a:off x="20721444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4" name="Oval 4213">
                <a:extLst>
                  <a:ext uri="{FF2B5EF4-FFF2-40B4-BE49-F238E27FC236}">
                    <a16:creationId xmlns:a16="http://schemas.microsoft.com/office/drawing/2014/main" id="{766D9BC4-3E04-A651-0682-2DF25B94C735}"/>
                  </a:ext>
                </a:extLst>
              </p:cNvPr>
              <p:cNvSpPr/>
              <p:nvPr/>
            </p:nvSpPr>
            <p:spPr>
              <a:xfrm>
                <a:off x="20795263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5" name="Oval 4214">
                <a:extLst>
                  <a:ext uri="{FF2B5EF4-FFF2-40B4-BE49-F238E27FC236}">
                    <a16:creationId xmlns:a16="http://schemas.microsoft.com/office/drawing/2014/main" id="{C31536F0-DC40-E29C-C02D-02CC3F6606A7}"/>
                  </a:ext>
                </a:extLst>
              </p:cNvPr>
              <p:cNvSpPr/>
              <p:nvPr/>
            </p:nvSpPr>
            <p:spPr>
              <a:xfrm>
                <a:off x="20719063" y="1494671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6" name="Oval 4215">
                <a:extLst>
                  <a:ext uri="{FF2B5EF4-FFF2-40B4-BE49-F238E27FC236}">
                    <a16:creationId xmlns:a16="http://schemas.microsoft.com/office/drawing/2014/main" id="{34245DEE-3AC2-554A-CE4F-DA24714FABDF}"/>
                  </a:ext>
                </a:extLst>
              </p:cNvPr>
              <p:cNvSpPr/>
              <p:nvPr/>
            </p:nvSpPr>
            <p:spPr>
              <a:xfrm>
                <a:off x="20719063" y="150848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8" name="Oval 4217">
                <a:extLst>
                  <a:ext uri="{FF2B5EF4-FFF2-40B4-BE49-F238E27FC236}">
                    <a16:creationId xmlns:a16="http://schemas.microsoft.com/office/drawing/2014/main" id="{2D47A94A-8E23-A902-69C5-9B2B2538CFBD}"/>
                  </a:ext>
                </a:extLst>
              </p:cNvPr>
              <p:cNvSpPr/>
              <p:nvPr/>
            </p:nvSpPr>
            <p:spPr>
              <a:xfrm>
                <a:off x="20723826" y="156229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9" name="Oval 4218">
                <a:extLst>
                  <a:ext uri="{FF2B5EF4-FFF2-40B4-BE49-F238E27FC236}">
                    <a16:creationId xmlns:a16="http://schemas.microsoft.com/office/drawing/2014/main" id="{664A70AD-771F-7364-A293-9E21EBCB4DC6}"/>
                  </a:ext>
                </a:extLst>
              </p:cNvPr>
              <p:cNvSpPr/>
              <p:nvPr/>
            </p:nvSpPr>
            <p:spPr>
              <a:xfrm>
                <a:off x="20795264" y="156229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0" name="Oval 4219">
                <a:extLst>
                  <a:ext uri="{FF2B5EF4-FFF2-40B4-BE49-F238E27FC236}">
                    <a16:creationId xmlns:a16="http://schemas.microsoft.com/office/drawing/2014/main" id="{20E43707-F197-A745-356B-6ACD2EDAFD52}"/>
                  </a:ext>
                </a:extLst>
              </p:cNvPr>
              <p:cNvSpPr/>
              <p:nvPr/>
            </p:nvSpPr>
            <p:spPr>
              <a:xfrm>
                <a:off x="20797644" y="148681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1" name="Oval 4220">
                <a:extLst>
                  <a:ext uri="{FF2B5EF4-FFF2-40B4-BE49-F238E27FC236}">
                    <a16:creationId xmlns:a16="http://schemas.microsoft.com/office/drawing/2014/main" id="{C9ECDA7E-36DB-EA0F-EAB9-24D49E735191}"/>
                  </a:ext>
                </a:extLst>
              </p:cNvPr>
              <p:cNvSpPr/>
              <p:nvPr/>
            </p:nvSpPr>
            <p:spPr>
              <a:xfrm>
                <a:off x="20795263" y="150069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2" name="Oval 4221">
                <a:extLst>
                  <a:ext uri="{FF2B5EF4-FFF2-40B4-BE49-F238E27FC236}">
                    <a16:creationId xmlns:a16="http://schemas.microsoft.com/office/drawing/2014/main" id="{B5562C75-49F4-7951-26D2-4BAFCD94E025}"/>
                  </a:ext>
                </a:extLst>
              </p:cNvPr>
              <p:cNvSpPr/>
              <p:nvPr/>
            </p:nvSpPr>
            <p:spPr>
              <a:xfrm>
                <a:off x="20795263" y="1515988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3" name="Oval 4222">
                <a:extLst>
                  <a:ext uri="{FF2B5EF4-FFF2-40B4-BE49-F238E27FC236}">
                    <a16:creationId xmlns:a16="http://schemas.microsoft.com/office/drawing/2014/main" id="{48677802-8D2B-0697-4085-450A68B30821}"/>
                  </a:ext>
                </a:extLst>
              </p:cNvPr>
              <p:cNvSpPr/>
              <p:nvPr/>
            </p:nvSpPr>
            <p:spPr>
              <a:xfrm>
                <a:off x="20795263" y="1531566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4" name="Oval 4223">
                <a:extLst>
                  <a:ext uri="{FF2B5EF4-FFF2-40B4-BE49-F238E27FC236}">
                    <a16:creationId xmlns:a16="http://schemas.microsoft.com/office/drawing/2014/main" id="{C25D02D5-9EB5-A584-3530-C08FCC783651}"/>
                  </a:ext>
                </a:extLst>
              </p:cNvPr>
              <p:cNvSpPr/>
              <p:nvPr/>
            </p:nvSpPr>
            <p:spPr>
              <a:xfrm>
                <a:off x="20797644" y="154684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8" name="Oval 4227">
                <a:extLst>
                  <a:ext uri="{FF2B5EF4-FFF2-40B4-BE49-F238E27FC236}">
                    <a16:creationId xmlns:a16="http://schemas.microsoft.com/office/drawing/2014/main" id="{C79326AB-C51B-B343-B7E1-DD2F6FD25B7C}"/>
                  </a:ext>
                </a:extLst>
              </p:cNvPr>
              <p:cNvSpPr/>
              <p:nvPr/>
            </p:nvSpPr>
            <p:spPr>
              <a:xfrm>
                <a:off x="20876225" y="147871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30" name="Oval 4229">
                <a:extLst>
                  <a:ext uri="{FF2B5EF4-FFF2-40B4-BE49-F238E27FC236}">
                    <a16:creationId xmlns:a16="http://schemas.microsoft.com/office/drawing/2014/main" id="{4B7FE50E-51F6-AA2D-8863-2C21F81541B7}"/>
                  </a:ext>
                </a:extLst>
              </p:cNvPr>
              <p:cNvSpPr/>
              <p:nvPr/>
            </p:nvSpPr>
            <p:spPr>
              <a:xfrm>
                <a:off x="20952425" y="150062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4" name="Oval 4253">
                <a:extLst>
                  <a:ext uri="{FF2B5EF4-FFF2-40B4-BE49-F238E27FC236}">
                    <a16:creationId xmlns:a16="http://schemas.microsoft.com/office/drawing/2014/main" id="{3C98E071-3139-7FC3-7173-DC4A095AC307}"/>
                  </a:ext>
                </a:extLst>
              </p:cNvPr>
              <p:cNvSpPr/>
              <p:nvPr/>
            </p:nvSpPr>
            <p:spPr>
              <a:xfrm>
                <a:off x="21104825" y="1486575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5" name="Oval 4254">
                <a:extLst>
                  <a:ext uri="{FF2B5EF4-FFF2-40B4-BE49-F238E27FC236}">
                    <a16:creationId xmlns:a16="http://schemas.microsoft.com/office/drawing/2014/main" id="{43075844-42D4-400F-5393-CB0B619FF093}"/>
                  </a:ext>
                </a:extLst>
              </p:cNvPr>
              <p:cNvSpPr/>
              <p:nvPr/>
            </p:nvSpPr>
            <p:spPr>
              <a:xfrm>
                <a:off x="21033388" y="150848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6" name="Oval 4255">
                <a:extLst>
                  <a:ext uri="{FF2B5EF4-FFF2-40B4-BE49-F238E27FC236}">
                    <a16:creationId xmlns:a16="http://schemas.microsoft.com/office/drawing/2014/main" id="{94CD60BA-7031-C2E2-E26F-440304A640A6}"/>
                  </a:ext>
                </a:extLst>
              </p:cNvPr>
              <p:cNvSpPr/>
              <p:nvPr/>
            </p:nvSpPr>
            <p:spPr>
              <a:xfrm>
                <a:off x="21104826" y="150848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8" name="Oval 4257">
                <a:extLst>
                  <a:ext uri="{FF2B5EF4-FFF2-40B4-BE49-F238E27FC236}">
                    <a16:creationId xmlns:a16="http://schemas.microsoft.com/office/drawing/2014/main" id="{40E0E453-27E2-AA70-10BF-0A8D87DEC74C}"/>
                  </a:ext>
                </a:extLst>
              </p:cNvPr>
              <p:cNvSpPr/>
              <p:nvPr/>
            </p:nvSpPr>
            <p:spPr>
              <a:xfrm>
                <a:off x="21107207" y="15392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2" name="Oval 4261">
                <a:extLst>
                  <a:ext uri="{FF2B5EF4-FFF2-40B4-BE49-F238E27FC236}">
                    <a16:creationId xmlns:a16="http://schemas.microsoft.com/office/drawing/2014/main" id="{3E51C9E7-1517-DD72-DA72-314097FC1336}"/>
                  </a:ext>
                </a:extLst>
              </p:cNvPr>
              <p:cNvSpPr/>
              <p:nvPr/>
            </p:nvSpPr>
            <p:spPr>
              <a:xfrm>
                <a:off x="21173882" y="1624211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3" name="Oval 4262">
                <a:extLst>
                  <a:ext uri="{FF2B5EF4-FFF2-40B4-BE49-F238E27FC236}">
                    <a16:creationId xmlns:a16="http://schemas.microsoft.com/office/drawing/2014/main" id="{F0619AA2-98CC-1D32-CBB8-727DAD17C9AE}"/>
                  </a:ext>
                </a:extLst>
              </p:cNvPr>
              <p:cNvSpPr/>
              <p:nvPr/>
            </p:nvSpPr>
            <p:spPr>
              <a:xfrm>
                <a:off x="21250082" y="1616115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7" name="Oval 4266">
                <a:extLst>
                  <a:ext uri="{FF2B5EF4-FFF2-40B4-BE49-F238E27FC236}">
                    <a16:creationId xmlns:a16="http://schemas.microsoft.com/office/drawing/2014/main" id="{42E45647-9F2B-34B0-7E27-5648AFEC4EA2}"/>
                  </a:ext>
                </a:extLst>
              </p:cNvPr>
              <p:cNvSpPr/>
              <p:nvPr/>
            </p:nvSpPr>
            <p:spPr>
              <a:xfrm>
                <a:off x="21176264" y="156253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8" name="Oval 4267">
                <a:extLst>
                  <a:ext uri="{FF2B5EF4-FFF2-40B4-BE49-F238E27FC236}">
                    <a16:creationId xmlns:a16="http://schemas.microsoft.com/office/drawing/2014/main" id="{2FFB1771-7975-1C25-C937-687E0FDFE654}"/>
                  </a:ext>
                </a:extLst>
              </p:cNvPr>
              <p:cNvSpPr/>
              <p:nvPr/>
            </p:nvSpPr>
            <p:spPr>
              <a:xfrm>
                <a:off x="21247701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4" name="Oval 4273">
                <a:extLst>
                  <a:ext uri="{FF2B5EF4-FFF2-40B4-BE49-F238E27FC236}">
                    <a16:creationId xmlns:a16="http://schemas.microsoft.com/office/drawing/2014/main" id="{36BF8035-12A5-DA59-1A4B-B68644520B40}"/>
                  </a:ext>
                </a:extLst>
              </p:cNvPr>
              <p:cNvSpPr/>
              <p:nvPr/>
            </p:nvSpPr>
            <p:spPr>
              <a:xfrm>
                <a:off x="21176262" y="1500625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5" name="Oval 4274">
                <a:extLst>
                  <a:ext uri="{FF2B5EF4-FFF2-40B4-BE49-F238E27FC236}">
                    <a16:creationId xmlns:a16="http://schemas.microsoft.com/office/drawing/2014/main" id="{7C1B7A6B-D2D7-3833-0E67-5BFDA0C000E3}"/>
                  </a:ext>
                </a:extLst>
              </p:cNvPr>
              <p:cNvSpPr/>
              <p:nvPr/>
            </p:nvSpPr>
            <p:spPr>
              <a:xfrm>
                <a:off x="21247699" y="149371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6" name="Oval 4275">
                <a:extLst>
                  <a:ext uri="{FF2B5EF4-FFF2-40B4-BE49-F238E27FC236}">
                    <a16:creationId xmlns:a16="http://schemas.microsoft.com/office/drawing/2014/main" id="{6C29BB46-6142-4220-F00E-78C9467F5583}"/>
                  </a:ext>
                </a:extLst>
              </p:cNvPr>
              <p:cNvSpPr/>
              <p:nvPr/>
            </p:nvSpPr>
            <p:spPr>
              <a:xfrm>
                <a:off x="21176261" y="146323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7" name="Oval 4276">
                <a:extLst>
                  <a:ext uri="{FF2B5EF4-FFF2-40B4-BE49-F238E27FC236}">
                    <a16:creationId xmlns:a16="http://schemas.microsoft.com/office/drawing/2014/main" id="{DF2A10D5-E564-392C-3F52-A18B4D1DD168}"/>
                  </a:ext>
                </a:extLst>
              </p:cNvPr>
              <p:cNvSpPr/>
              <p:nvPr/>
            </p:nvSpPr>
            <p:spPr>
              <a:xfrm>
                <a:off x="21247698" y="145585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8" name="Oval 4277">
                <a:extLst>
                  <a:ext uri="{FF2B5EF4-FFF2-40B4-BE49-F238E27FC236}">
                    <a16:creationId xmlns:a16="http://schemas.microsoft.com/office/drawing/2014/main" id="{9691393E-F02E-6FEE-C000-F1EAFB4B3B09}"/>
                  </a:ext>
                </a:extLst>
              </p:cNvPr>
              <p:cNvSpPr/>
              <p:nvPr/>
            </p:nvSpPr>
            <p:spPr>
              <a:xfrm>
                <a:off x="21247697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9" name="Oval 4278">
                <a:extLst>
                  <a:ext uri="{FF2B5EF4-FFF2-40B4-BE49-F238E27FC236}">
                    <a16:creationId xmlns:a16="http://schemas.microsoft.com/office/drawing/2014/main" id="{5E3F2C55-44F4-CE1F-CFAE-21F5DE97295E}"/>
                  </a:ext>
                </a:extLst>
              </p:cNvPr>
              <p:cNvSpPr/>
              <p:nvPr/>
            </p:nvSpPr>
            <p:spPr>
              <a:xfrm>
                <a:off x="21326279" y="146347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0" name="Oval 4279">
                <a:extLst>
                  <a:ext uri="{FF2B5EF4-FFF2-40B4-BE49-F238E27FC236}">
                    <a16:creationId xmlns:a16="http://schemas.microsoft.com/office/drawing/2014/main" id="{EACF6BCF-48BA-4502-180D-C94C24AEDB00}"/>
                  </a:ext>
                </a:extLst>
              </p:cNvPr>
              <p:cNvSpPr/>
              <p:nvPr/>
            </p:nvSpPr>
            <p:spPr>
              <a:xfrm>
                <a:off x="21326278" y="147871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2" name="Oval 4281">
                <a:extLst>
                  <a:ext uri="{FF2B5EF4-FFF2-40B4-BE49-F238E27FC236}">
                    <a16:creationId xmlns:a16="http://schemas.microsoft.com/office/drawing/2014/main" id="{2F710CF0-E574-4194-6E0F-24807063D19E}"/>
                  </a:ext>
                </a:extLst>
              </p:cNvPr>
              <p:cNvSpPr/>
              <p:nvPr/>
            </p:nvSpPr>
            <p:spPr>
              <a:xfrm>
                <a:off x="21181023" y="141728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5" name="Oval 4284">
                <a:extLst>
                  <a:ext uri="{FF2B5EF4-FFF2-40B4-BE49-F238E27FC236}">
                    <a16:creationId xmlns:a16="http://schemas.microsoft.com/office/drawing/2014/main" id="{0D1C9EB0-251B-4433-BCA0-F0E26FB11107}"/>
                  </a:ext>
                </a:extLst>
              </p:cNvPr>
              <p:cNvSpPr/>
              <p:nvPr/>
            </p:nvSpPr>
            <p:spPr>
              <a:xfrm>
                <a:off x="21402482" y="14249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9" name="Oval 4288">
                <a:extLst>
                  <a:ext uri="{FF2B5EF4-FFF2-40B4-BE49-F238E27FC236}">
                    <a16:creationId xmlns:a16="http://schemas.microsoft.com/office/drawing/2014/main" id="{DAFFCFB0-473F-FAA1-A0BC-7D3A35CEEEAA}"/>
                  </a:ext>
                </a:extLst>
              </p:cNvPr>
              <p:cNvSpPr/>
              <p:nvPr/>
            </p:nvSpPr>
            <p:spPr>
              <a:xfrm>
                <a:off x="21557264" y="143252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1" name="Oval 4290">
                <a:extLst>
                  <a:ext uri="{FF2B5EF4-FFF2-40B4-BE49-F238E27FC236}">
                    <a16:creationId xmlns:a16="http://schemas.microsoft.com/office/drawing/2014/main" id="{E1A14D9A-4E02-E11D-A505-8417FF7DCDD2}"/>
                  </a:ext>
                </a:extLst>
              </p:cNvPr>
              <p:cNvSpPr/>
              <p:nvPr/>
            </p:nvSpPr>
            <p:spPr>
              <a:xfrm>
                <a:off x="21709664" y="140942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2" name="Oval 4291">
                <a:extLst>
                  <a:ext uri="{FF2B5EF4-FFF2-40B4-BE49-F238E27FC236}">
                    <a16:creationId xmlns:a16="http://schemas.microsoft.com/office/drawing/2014/main" id="{56ACF5FC-7EC3-95BA-740D-D943CA502493}"/>
                  </a:ext>
                </a:extLst>
              </p:cNvPr>
              <p:cNvSpPr/>
              <p:nvPr/>
            </p:nvSpPr>
            <p:spPr>
              <a:xfrm>
                <a:off x="21712045" y="143252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3" name="Oval 4292">
                <a:extLst>
                  <a:ext uri="{FF2B5EF4-FFF2-40B4-BE49-F238E27FC236}">
                    <a16:creationId xmlns:a16="http://schemas.microsoft.com/office/drawing/2014/main" id="{222A4725-BC93-6E38-6DDD-A6CA238896DC}"/>
                  </a:ext>
                </a:extLst>
              </p:cNvPr>
              <p:cNvSpPr/>
              <p:nvPr/>
            </p:nvSpPr>
            <p:spPr>
              <a:xfrm>
                <a:off x="21788245" y="14249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4" name="Oval 4293">
                <a:extLst>
                  <a:ext uri="{FF2B5EF4-FFF2-40B4-BE49-F238E27FC236}">
                    <a16:creationId xmlns:a16="http://schemas.microsoft.com/office/drawing/2014/main" id="{CA674AC2-C520-E245-57C4-EDCC7FEE47BE}"/>
                  </a:ext>
                </a:extLst>
              </p:cNvPr>
              <p:cNvSpPr/>
              <p:nvPr/>
            </p:nvSpPr>
            <p:spPr>
              <a:xfrm>
                <a:off x="21864445" y="141728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6" name="Oval 4295">
                <a:extLst>
                  <a:ext uri="{FF2B5EF4-FFF2-40B4-BE49-F238E27FC236}">
                    <a16:creationId xmlns:a16="http://schemas.microsoft.com/office/drawing/2014/main" id="{7DA61285-7EAC-D0BF-F713-073F39B15A9A}"/>
                  </a:ext>
                </a:extLst>
              </p:cNvPr>
              <p:cNvSpPr/>
              <p:nvPr/>
            </p:nvSpPr>
            <p:spPr>
              <a:xfrm>
                <a:off x="21247701" y="153158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7" name="Oval 4296">
                <a:extLst>
                  <a:ext uri="{FF2B5EF4-FFF2-40B4-BE49-F238E27FC236}">
                    <a16:creationId xmlns:a16="http://schemas.microsoft.com/office/drawing/2014/main" id="{12A4A56A-CC6E-34F4-8C2C-82D89F0CFCAB}"/>
                  </a:ext>
                </a:extLst>
              </p:cNvPr>
              <p:cNvSpPr/>
              <p:nvPr/>
            </p:nvSpPr>
            <p:spPr>
              <a:xfrm>
                <a:off x="21250082" y="159301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8" name="Oval 4297">
                <a:extLst>
                  <a:ext uri="{FF2B5EF4-FFF2-40B4-BE49-F238E27FC236}">
                    <a16:creationId xmlns:a16="http://schemas.microsoft.com/office/drawing/2014/main" id="{B020EA47-D042-05DF-C4C3-CB15DAFF31FA}"/>
                  </a:ext>
                </a:extLst>
              </p:cNvPr>
              <p:cNvSpPr/>
              <p:nvPr/>
            </p:nvSpPr>
            <p:spPr>
              <a:xfrm>
                <a:off x="21326282" y="1624211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0" name="Oval 4299">
                <a:extLst>
                  <a:ext uri="{FF2B5EF4-FFF2-40B4-BE49-F238E27FC236}">
                    <a16:creationId xmlns:a16="http://schemas.microsoft.com/office/drawing/2014/main" id="{F68B30C3-7771-9106-DBBF-A842C7600509}"/>
                  </a:ext>
                </a:extLst>
              </p:cNvPr>
              <p:cNvSpPr/>
              <p:nvPr/>
            </p:nvSpPr>
            <p:spPr>
              <a:xfrm>
                <a:off x="21400101" y="16008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1" name="Oval 4300">
                <a:extLst>
                  <a:ext uri="{FF2B5EF4-FFF2-40B4-BE49-F238E27FC236}">
                    <a16:creationId xmlns:a16="http://schemas.microsoft.com/office/drawing/2014/main" id="{B8F2CEDD-78BF-C1AE-2589-6BF6451996C0}"/>
                  </a:ext>
                </a:extLst>
              </p:cNvPr>
              <p:cNvSpPr/>
              <p:nvPr/>
            </p:nvSpPr>
            <p:spPr>
              <a:xfrm>
                <a:off x="21402482" y="157801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3" name="Oval 4302">
                <a:extLst>
                  <a:ext uri="{FF2B5EF4-FFF2-40B4-BE49-F238E27FC236}">
                    <a16:creationId xmlns:a16="http://schemas.microsoft.com/office/drawing/2014/main" id="{4D7BB5F8-E333-A246-8E32-531EE7A8546B}"/>
                  </a:ext>
                </a:extLst>
              </p:cNvPr>
              <p:cNvSpPr/>
              <p:nvPr/>
            </p:nvSpPr>
            <p:spPr>
              <a:xfrm>
                <a:off x="21328664" y="156253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4" name="Oval 4303">
                <a:extLst>
                  <a:ext uri="{FF2B5EF4-FFF2-40B4-BE49-F238E27FC236}">
                    <a16:creationId xmlns:a16="http://schemas.microsoft.com/office/drawing/2014/main" id="{F5A5DE15-E1DA-4546-F5F4-FE48FEFFB403}"/>
                  </a:ext>
                </a:extLst>
              </p:cNvPr>
              <p:cNvSpPr/>
              <p:nvPr/>
            </p:nvSpPr>
            <p:spPr>
              <a:xfrm>
                <a:off x="21400101" y="153920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5" name="Oval 4304">
                <a:extLst>
                  <a:ext uri="{FF2B5EF4-FFF2-40B4-BE49-F238E27FC236}">
                    <a16:creationId xmlns:a16="http://schemas.microsoft.com/office/drawing/2014/main" id="{2CA60C15-5448-A31A-B7F2-B08F03AE788D}"/>
                  </a:ext>
                </a:extLst>
              </p:cNvPr>
              <p:cNvSpPr/>
              <p:nvPr/>
            </p:nvSpPr>
            <p:spPr>
              <a:xfrm>
                <a:off x="21326282" y="150062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7" name="Oval 4306">
                <a:extLst>
                  <a:ext uri="{FF2B5EF4-FFF2-40B4-BE49-F238E27FC236}">
                    <a16:creationId xmlns:a16="http://schemas.microsoft.com/office/drawing/2014/main" id="{CA0E7887-3220-3008-0D25-78C849B33980}"/>
                  </a:ext>
                </a:extLst>
              </p:cNvPr>
              <p:cNvSpPr/>
              <p:nvPr/>
            </p:nvSpPr>
            <p:spPr>
              <a:xfrm>
                <a:off x="21481063" y="1486813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1" name="Oval 4310">
                <a:extLst>
                  <a:ext uri="{FF2B5EF4-FFF2-40B4-BE49-F238E27FC236}">
                    <a16:creationId xmlns:a16="http://schemas.microsoft.com/office/drawing/2014/main" id="{BA782E73-A577-81D5-2DFA-7A5F1462A229}"/>
                  </a:ext>
                </a:extLst>
              </p:cNvPr>
              <p:cNvSpPr/>
              <p:nvPr/>
            </p:nvSpPr>
            <p:spPr>
              <a:xfrm>
                <a:off x="21557263" y="145585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2" name="Oval 4311">
                <a:extLst>
                  <a:ext uri="{FF2B5EF4-FFF2-40B4-BE49-F238E27FC236}">
                    <a16:creationId xmlns:a16="http://schemas.microsoft.com/office/drawing/2014/main" id="{EF3E2D3E-C8FD-1401-E10B-EDB14BBBE866}"/>
                  </a:ext>
                </a:extLst>
              </p:cNvPr>
              <p:cNvSpPr/>
              <p:nvPr/>
            </p:nvSpPr>
            <p:spPr>
              <a:xfrm>
                <a:off x="21633462" y="144776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3" name="Oval 4312">
                <a:extLst>
                  <a:ext uri="{FF2B5EF4-FFF2-40B4-BE49-F238E27FC236}">
                    <a16:creationId xmlns:a16="http://schemas.microsoft.com/office/drawing/2014/main" id="{B96685E7-6763-C942-768D-6190CD756DC9}"/>
                  </a:ext>
                </a:extLst>
              </p:cNvPr>
              <p:cNvSpPr/>
              <p:nvPr/>
            </p:nvSpPr>
            <p:spPr>
              <a:xfrm>
                <a:off x="21712043" y="145538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4" name="Oval 4313">
                <a:extLst>
                  <a:ext uri="{FF2B5EF4-FFF2-40B4-BE49-F238E27FC236}">
                    <a16:creationId xmlns:a16="http://schemas.microsoft.com/office/drawing/2014/main" id="{E0DE5E18-252D-4F02-F9BC-F45FFE6B8155}"/>
                  </a:ext>
                </a:extLst>
              </p:cNvPr>
              <p:cNvSpPr/>
              <p:nvPr/>
            </p:nvSpPr>
            <p:spPr>
              <a:xfrm>
                <a:off x="21788243" y="144037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9" name="Oval 4318">
                <a:extLst>
                  <a:ext uri="{FF2B5EF4-FFF2-40B4-BE49-F238E27FC236}">
                    <a16:creationId xmlns:a16="http://schemas.microsoft.com/office/drawing/2014/main" id="{455E89BE-4FAF-7659-7E3D-535F9B18FEDD}"/>
                  </a:ext>
                </a:extLst>
              </p:cNvPr>
              <p:cNvSpPr/>
              <p:nvPr/>
            </p:nvSpPr>
            <p:spPr>
              <a:xfrm>
                <a:off x="21714424" y="1471335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1" name="Oval 4320">
                <a:extLst>
                  <a:ext uri="{FF2B5EF4-FFF2-40B4-BE49-F238E27FC236}">
                    <a16:creationId xmlns:a16="http://schemas.microsoft.com/office/drawing/2014/main" id="{DA6F0811-9C22-A54C-E2DB-F83FF870FE1F}"/>
                  </a:ext>
                </a:extLst>
              </p:cNvPr>
              <p:cNvSpPr/>
              <p:nvPr/>
            </p:nvSpPr>
            <p:spPr>
              <a:xfrm>
                <a:off x="21635844" y="149371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3" name="Oval 4322">
                <a:extLst>
                  <a:ext uri="{FF2B5EF4-FFF2-40B4-BE49-F238E27FC236}">
                    <a16:creationId xmlns:a16="http://schemas.microsoft.com/office/drawing/2014/main" id="{38240E68-3B94-D9EC-845F-976878176240}"/>
                  </a:ext>
                </a:extLst>
              </p:cNvPr>
              <p:cNvSpPr/>
              <p:nvPr/>
            </p:nvSpPr>
            <p:spPr>
              <a:xfrm>
                <a:off x="21476301" y="153920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4" name="Oval 4323">
                <a:extLst>
                  <a:ext uri="{FF2B5EF4-FFF2-40B4-BE49-F238E27FC236}">
                    <a16:creationId xmlns:a16="http://schemas.microsoft.com/office/drawing/2014/main" id="{432FA04F-C287-BC68-8A53-649DA8C2024E}"/>
                  </a:ext>
                </a:extLst>
              </p:cNvPr>
              <p:cNvSpPr/>
              <p:nvPr/>
            </p:nvSpPr>
            <p:spPr>
              <a:xfrm>
                <a:off x="21481064" y="156991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7" name="Oval 4326">
                <a:extLst>
                  <a:ext uri="{FF2B5EF4-FFF2-40B4-BE49-F238E27FC236}">
                    <a16:creationId xmlns:a16="http://schemas.microsoft.com/office/drawing/2014/main" id="{486384B5-DF1F-EC6C-0008-7BB53FFBDDF5}"/>
                  </a:ext>
                </a:extLst>
              </p:cNvPr>
              <p:cNvSpPr/>
              <p:nvPr/>
            </p:nvSpPr>
            <p:spPr>
              <a:xfrm>
                <a:off x="21557264" y="1593255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8" name="Oval 4327">
                <a:extLst>
                  <a:ext uri="{FF2B5EF4-FFF2-40B4-BE49-F238E27FC236}">
                    <a16:creationId xmlns:a16="http://schemas.microsoft.com/office/drawing/2014/main" id="{1FFEFCD9-158B-90E6-FBEF-D396BA211D83}"/>
                  </a:ext>
                </a:extLst>
              </p:cNvPr>
              <p:cNvSpPr/>
              <p:nvPr/>
            </p:nvSpPr>
            <p:spPr>
              <a:xfrm>
                <a:off x="21554883" y="1608733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9" name="Oval 4328">
                <a:extLst>
                  <a:ext uri="{FF2B5EF4-FFF2-40B4-BE49-F238E27FC236}">
                    <a16:creationId xmlns:a16="http://schemas.microsoft.com/office/drawing/2014/main" id="{341D99F9-21E5-FB55-FE7F-F7A40906D212}"/>
                  </a:ext>
                </a:extLst>
              </p:cNvPr>
              <p:cNvSpPr/>
              <p:nvPr/>
            </p:nvSpPr>
            <p:spPr>
              <a:xfrm>
                <a:off x="21633464" y="1623973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31" name="Oval 4330">
                <a:extLst>
                  <a:ext uri="{FF2B5EF4-FFF2-40B4-BE49-F238E27FC236}">
                    <a16:creationId xmlns:a16="http://schemas.microsoft.com/office/drawing/2014/main" id="{0B93A137-F7CB-17D2-FEC5-9CA018CC7661}"/>
                  </a:ext>
                </a:extLst>
              </p:cNvPr>
              <p:cNvSpPr/>
              <p:nvPr/>
            </p:nvSpPr>
            <p:spPr>
              <a:xfrm>
                <a:off x="21631082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0" name="Oval 4339">
                <a:extLst>
                  <a:ext uri="{FF2B5EF4-FFF2-40B4-BE49-F238E27FC236}">
                    <a16:creationId xmlns:a16="http://schemas.microsoft.com/office/drawing/2014/main" id="{BF90CAD6-4179-2621-EBC0-E4F1B64D3C0E}"/>
                  </a:ext>
                </a:extLst>
              </p:cNvPr>
              <p:cNvSpPr/>
              <p:nvPr/>
            </p:nvSpPr>
            <p:spPr>
              <a:xfrm>
                <a:off x="21866826" y="155491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1" name="Oval 4340">
                <a:extLst>
                  <a:ext uri="{FF2B5EF4-FFF2-40B4-BE49-F238E27FC236}">
                    <a16:creationId xmlns:a16="http://schemas.microsoft.com/office/drawing/2014/main" id="{9949D288-73A9-F57F-79EE-FFE873C51B93}"/>
                  </a:ext>
                </a:extLst>
              </p:cNvPr>
              <p:cNvSpPr/>
              <p:nvPr/>
            </p:nvSpPr>
            <p:spPr>
              <a:xfrm>
                <a:off x="21940645" y="155491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2" name="Oval 4341">
                <a:extLst>
                  <a:ext uri="{FF2B5EF4-FFF2-40B4-BE49-F238E27FC236}">
                    <a16:creationId xmlns:a16="http://schemas.microsoft.com/office/drawing/2014/main" id="{870736F8-045A-5061-69F9-9858EFFF5816}"/>
                  </a:ext>
                </a:extLst>
              </p:cNvPr>
              <p:cNvSpPr/>
              <p:nvPr/>
            </p:nvSpPr>
            <p:spPr>
              <a:xfrm>
                <a:off x="21712045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3" name="Oval 4342">
                <a:extLst>
                  <a:ext uri="{FF2B5EF4-FFF2-40B4-BE49-F238E27FC236}">
                    <a16:creationId xmlns:a16="http://schemas.microsoft.com/office/drawing/2014/main" id="{D175D534-23CB-B7CB-E350-AE4445458196}"/>
                  </a:ext>
                </a:extLst>
              </p:cNvPr>
              <p:cNvSpPr/>
              <p:nvPr/>
            </p:nvSpPr>
            <p:spPr>
              <a:xfrm>
                <a:off x="21788245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4" name="Oval 4343">
                <a:extLst>
                  <a:ext uri="{FF2B5EF4-FFF2-40B4-BE49-F238E27FC236}">
                    <a16:creationId xmlns:a16="http://schemas.microsoft.com/office/drawing/2014/main" id="{3BB9A56B-EBED-395D-B2F9-B92803060993}"/>
                  </a:ext>
                </a:extLst>
              </p:cNvPr>
              <p:cNvSpPr/>
              <p:nvPr/>
            </p:nvSpPr>
            <p:spPr>
              <a:xfrm>
                <a:off x="21712046" y="159349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5" name="Oval 4344">
                <a:extLst>
                  <a:ext uri="{FF2B5EF4-FFF2-40B4-BE49-F238E27FC236}">
                    <a16:creationId xmlns:a16="http://schemas.microsoft.com/office/drawing/2014/main" id="{C0857DC0-3AE5-C727-7200-AA30A145F859}"/>
                  </a:ext>
                </a:extLst>
              </p:cNvPr>
              <p:cNvSpPr/>
              <p:nvPr/>
            </p:nvSpPr>
            <p:spPr>
              <a:xfrm>
                <a:off x="21788246" y="159349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6" name="Oval 4345">
                <a:extLst>
                  <a:ext uri="{FF2B5EF4-FFF2-40B4-BE49-F238E27FC236}">
                    <a16:creationId xmlns:a16="http://schemas.microsoft.com/office/drawing/2014/main" id="{D9901B1F-F1B0-636C-575D-E7F457004A36}"/>
                  </a:ext>
                </a:extLst>
              </p:cNvPr>
              <p:cNvSpPr/>
              <p:nvPr/>
            </p:nvSpPr>
            <p:spPr>
              <a:xfrm>
                <a:off x="21712046" y="160111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8" name="Oval 4347">
                <a:extLst>
                  <a:ext uri="{FF2B5EF4-FFF2-40B4-BE49-F238E27FC236}">
                    <a16:creationId xmlns:a16="http://schemas.microsoft.com/office/drawing/2014/main" id="{A9E4CBFA-A08D-7F56-4208-6F8DE2EB27F7}"/>
                  </a:ext>
                </a:extLst>
              </p:cNvPr>
              <p:cNvSpPr/>
              <p:nvPr/>
            </p:nvSpPr>
            <p:spPr>
              <a:xfrm>
                <a:off x="21866826" y="1624211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9" name="Oval 4348">
                <a:extLst>
                  <a:ext uri="{FF2B5EF4-FFF2-40B4-BE49-F238E27FC236}">
                    <a16:creationId xmlns:a16="http://schemas.microsoft.com/office/drawing/2014/main" id="{07394252-9366-D9D5-3D9F-F5973D0180A8}"/>
                  </a:ext>
                </a:extLst>
              </p:cNvPr>
              <p:cNvSpPr/>
              <p:nvPr/>
            </p:nvSpPr>
            <p:spPr>
              <a:xfrm>
                <a:off x="21943022" y="1624211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3" name="Oval 4352">
                <a:extLst>
                  <a:ext uri="{FF2B5EF4-FFF2-40B4-BE49-F238E27FC236}">
                    <a16:creationId xmlns:a16="http://schemas.microsoft.com/office/drawing/2014/main" id="{20A57E46-6A81-CDCD-33A8-C8FEBD223993}"/>
                  </a:ext>
                </a:extLst>
              </p:cNvPr>
              <p:cNvSpPr/>
              <p:nvPr/>
            </p:nvSpPr>
            <p:spPr>
              <a:xfrm>
                <a:off x="21943022" y="160063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4" name="Oval 4353">
                <a:extLst>
                  <a:ext uri="{FF2B5EF4-FFF2-40B4-BE49-F238E27FC236}">
                    <a16:creationId xmlns:a16="http://schemas.microsoft.com/office/drawing/2014/main" id="{D6453253-BE16-5645-3015-7E125352C4D8}"/>
                  </a:ext>
                </a:extLst>
              </p:cNvPr>
              <p:cNvSpPr/>
              <p:nvPr/>
            </p:nvSpPr>
            <p:spPr>
              <a:xfrm>
                <a:off x="22095422" y="16008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5" name="Oval 4354">
                <a:extLst>
                  <a:ext uri="{FF2B5EF4-FFF2-40B4-BE49-F238E27FC236}">
                    <a16:creationId xmlns:a16="http://schemas.microsoft.com/office/drawing/2014/main" id="{1CD3251E-7085-5A50-4B3F-47347909D466}"/>
                  </a:ext>
                </a:extLst>
              </p:cNvPr>
              <p:cNvSpPr/>
              <p:nvPr/>
            </p:nvSpPr>
            <p:spPr>
              <a:xfrm>
                <a:off x="22095422" y="161635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8" name="Oval 4357">
                <a:extLst>
                  <a:ext uri="{FF2B5EF4-FFF2-40B4-BE49-F238E27FC236}">
                    <a16:creationId xmlns:a16="http://schemas.microsoft.com/office/drawing/2014/main" id="{2C8F458E-EF71-0B2F-C81F-F1A65715BA9C}"/>
                  </a:ext>
                </a:extLst>
              </p:cNvPr>
              <p:cNvSpPr/>
              <p:nvPr/>
            </p:nvSpPr>
            <p:spPr>
              <a:xfrm>
                <a:off x="22252584" y="161635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2" name="Oval 4361">
                <a:extLst>
                  <a:ext uri="{FF2B5EF4-FFF2-40B4-BE49-F238E27FC236}">
                    <a16:creationId xmlns:a16="http://schemas.microsoft.com/office/drawing/2014/main" id="{A5AF3128-5FAF-418E-1982-3C087C1F3EBC}"/>
                  </a:ext>
                </a:extLst>
              </p:cNvPr>
              <p:cNvSpPr/>
              <p:nvPr/>
            </p:nvSpPr>
            <p:spPr>
              <a:xfrm>
                <a:off x="22407365" y="162397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3" name="Oval 4362">
                <a:extLst>
                  <a:ext uri="{FF2B5EF4-FFF2-40B4-BE49-F238E27FC236}">
                    <a16:creationId xmlns:a16="http://schemas.microsoft.com/office/drawing/2014/main" id="{1AFAC3A4-E303-BE22-E1A8-7C730BAA1379}"/>
                  </a:ext>
                </a:extLst>
              </p:cNvPr>
              <p:cNvSpPr/>
              <p:nvPr/>
            </p:nvSpPr>
            <p:spPr>
              <a:xfrm>
                <a:off x="22481183" y="160873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4" name="Oval 4363">
                <a:extLst>
                  <a:ext uri="{FF2B5EF4-FFF2-40B4-BE49-F238E27FC236}">
                    <a16:creationId xmlns:a16="http://schemas.microsoft.com/office/drawing/2014/main" id="{F45BE8F0-01AC-B477-8954-DA3BAF840F42}"/>
                  </a:ext>
                </a:extLst>
              </p:cNvPr>
              <p:cNvSpPr/>
              <p:nvPr/>
            </p:nvSpPr>
            <p:spPr>
              <a:xfrm>
                <a:off x="22483564" y="159325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5" name="Oval 4364">
                <a:extLst>
                  <a:ext uri="{FF2B5EF4-FFF2-40B4-BE49-F238E27FC236}">
                    <a16:creationId xmlns:a16="http://schemas.microsoft.com/office/drawing/2014/main" id="{ED25D45D-C776-CDB8-CF85-B4CFEA21CC09}"/>
                  </a:ext>
                </a:extLst>
              </p:cNvPr>
              <p:cNvSpPr/>
              <p:nvPr/>
            </p:nvSpPr>
            <p:spPr>
              <a:xfrm>
                <a:off x="22483564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6" name="Oval 4365">
                <a:extLst>
                  <a:ext uri="{FF2B5EF4-FFF2-40B4-BE49-F238E27FC236}">
                    <a16:creationId xmlns:a16="http://schemas.microsoft.com/office/drawing/2014/main" id="{9E52ADE9-62E9-930C-52EF-0AE925835C19}"/>
                  </a:ext>
                </a:extLst>
              </p:cNvPr>
              <p:cNvSpPr/>
              <p:nvPr/>
            </p:nvSpPr>
            <p:spPr>
              <a:xfrm>
                <a:off x="22402602" y="15853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9" name="Oval 4368">
                <a:extLst>
                  <a:ext uri="{FF2B5EF4-FFF2-40B4-BE49-F238E27FC236}">
                    <a16:creationId xmlns:a16="http://schemas.microsoft.com/office/drawing/2014/main" id="{61E83DC3-85FE-F75F-270D-13E787D6EB46}"/>
                  </a:ext>
                </a:extLst>
              </p:cNvPr>
              <p:cNvSpPr/>
              <p:nvPr/>
            </p:nvSpPr>
            <p:spPr>
              <a:xfrm>
                <a:off x="22404989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0" name="Oval 4369">
                <a:extLst>
                  <a:ext uri="{FF2B5EF4-FFF2-40B4-BE49-F238E27FC236}">
                    <a16:creationId xmlns:a16="http://schemas.microsoft.com/office/drawing/2014/main" id="{6A0DACFA-0D78-9B3B-22DD-DA797DCB8C50}"/>
                  </a:ext>
                </a:extLst>
              </p:cNvPr>
              <p:cNvSpPr/>
              <p:nvPr/>
            </p:nvSpPr>
            <p:spPr>
              <a:xfrm>
                <a:off x="22483570" y="154682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2" name="Oval 4371">
                <a:extLst>
                  <a:ext uri="{FF2B5EF4-FFF2-40B4-BE49-F238E27FC236}">
                    <a16:creationId xmlns:a16="http://schemas.microsoft.com/office/drawing/2014/main" id="{0049B63C-86CC-1DC0-12B3-63C9025458D6}"/>
                  </a:ext>
                </a:extLst>
              </p:cNvPr>
              <p:cNvSpPr/>
              <p:nvPr/>
            </p:nvSpPr>
            <p:spPr>
              <a:xfrm>
                <a:off x="22252589" y="154705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3" name="Oval 4372">
                <a:extLst>
                  <a:ext uri="{FF2B5EF4-FFF2-40B4-BE49-F238E27FC236}">
                    <a16:creationId xmlns:a16="http://schemas.microsoft.com/office/drawing/2014/main" id="{41FF6CC1-6449-15ED-A3D8-AD62B5A5EF37}"/>
                  </a:ext>
                </a:extLst>
              </p:cNvPr>
              <p:cNvSpPr/>
              <p:nvPr/>
            </p:nvSpPr>
            <p:spPr>
              <a:xfrm>
                <a:off x="22254970" y="153134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4" name="Oval 4373">
                <a:extLst>
                  <a:ext uri="{FF2B5EF4-FFF2-40B4-BE49-F238E27FC236}">
                    <a16:creationId xmlns:a16="http://schemas.microsoft.com/office/drawing/2014/main" id="{4B70C1C6-8D50-7DAF-E0E5-D6D2972E3077}"/>
                  </a:ext>
                </a:extLst>
              </p:cNvPr>
              <p:cNvSpPr/>
              <p:nvPr/>
            </p:nvSpPr>
            <p:spPr>
              <a:xfrm>
                <a:off x="22254970" y="151610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5" name="Oval 4374">
                <a:extLst>
                  <a:ext uri="{FF2B5EF4-FFF2-40B4-BE49-F238E27FC236}">
                    <a16:creationId xmlns:a16="http://schemas.microsoft.com/office/drawing/2014/main" id="{6A631926-1E73-A71B-8D55-067A6EFDD8EB}"/>
                  </a:ext>
                </a:extLst>
              </p:cNvPr>
              <p:cNvSpPr/>
              <p:nvPr/>
            </p:nvSpPr>
            <p:spPr>
              <a:xfrm>
                <a:off x="22021607" y="151586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6" name="Oval 4375">
                <a:extLst>
                  <a:ext uri="{FF2B5EF4-FFF2-40B4-BE49-F238E27FC236}">
                    <a16:creationId xmlns:a16="http://schemas.microsoft.com/office/drawing/2014/main" id="{0271D566-A08B-F88F-8A70-58D646134A4B}"/>
                  </a:ext>
                </a:extLst>
              </p:cNvPr>
              <p:cNvSpPr/>
              <p:nvPr/>
            </p:nvSpPr>
            <p:spPr>
              <a:xfrm>
                <a:off x="22097807" y="151610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7" name="Oval 4376">
                <a:extLst>
                  <a:ext uri="{FF2B5EF4-FFF2-40B4-BE49-F238E27FC236}">
                    <a16:creationId xmlns:a16="http://schemas.microsoft.com/office/drawing/2014/main" id="{629467F9-FB97-7D2F-56F8-C227EF378A84}"/>
                  </a:ext>
                </a:extLst>
              </p:cNvPr>
              <p:cNvSpPr/>
              <p:nvPr/>
            </p:nvSpPr>
            <p:spPr>
              <a:xfrm>
                <a:off x="22097807" y="1500624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3" name="Oval 4382">
                <a:extLst>
                  <a:ext uri="{FF2B5EF4-FFF2-40B4-BE49-F238E27FC236}">
                    <a16:creationId xmlns:a16="http://schemas.microsoft.com/office/drawing/2014/main" id="{203B42E4-09E3-ACFA-CE25-9626361C0D4E}"/>
                  </a:ext>
                </a:extLst>
              </p:cNvPr>
              <p:cNvSpPr/>
              <p:nvPr/>
            </p:nvSpPr>
            <p:spPr>
              <a:xfrm>
                <a:off x="22171626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6" name="Oval 4385">
                <a:extLst>
                  <a:ext uri="{FF2B5EF4-FFF2-40B4-BE49-F238E27FC236}">
                    <a16:creationId xmlns:a16="http://schemas.microsoft.com/office/drawing/2014/main" id="{DECC735D-50B1-F02F-4489-A08BFFF87DC7}"/>
                  </a:ext>
                </a:extLst>
              </p:cNvPr>
              <p:cNvSpPr/>
              <p:nvPr/>
            </p:nvSpPr>
            <p:spPr>
              <a:xfrm>
                <a:off x="22252589" y="147133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7" name="Oval 4386">
                <a:extLst>
                  <a:ext uri="{FF2B5EF4-FFF2-40B4-BE49-F238E27FC236}">
                    <a16:creationId xmlns:a16="http://schemas.microsoft.com/office/drawing/2014/main" id="{6C2D2ED2-1B6C-C581-B1EB-41DFEF0A848A}"/>
                  </a:ext>
                </a:extLst>
              </p:cNvPr>
              <p:cNvSpPr/>
              <p:nvPr/>
            </p:nvSpPr>
            <p:spPr>
              <a:xfrm>
                <a:off x="22402608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8" name="Oval 4387">
                <a:extLst>
                  <a:ext uri="{FF2B5EF4-FFF2-40B4-BE49-F238E27FC236}">
                    <a16:creationId xmlns:a16="http://schemas.microsoft.com/office/drawing/2014/main" id="{B4B519B7-A477-3DAD-4690-F5A5402132AD}"/>
                  </a:ext>
                </a:extLst>
              </p:cNvPr>
              <p:cNvSpPr/>
              <p:nvPr/>
            </p:nvSpPr>
            <p:spPr>
              <a:xfrm>
                <a:off x="22478808" y="147133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9" name="Oval 4388">
                <a:extLst>
                  <a:ext uri="{FF2B5EF4-FFF2-40B4-BE49-F238E27FC236}">
                    <a16:creationId xmlns:a16="http://schemas.microsoft.com/office/drawing/2014/main" id="{BD6F07C7-6C72-281E-C2F6-77A13A5C1187}"/>
                  </a:ext>
                </a:extLst>
              </p:cNvPr>
              <p:cNvSpPr/>
              <p:nvPr/>
            </p:nvSpPr>
            <p:spPr>
              <a:xfrm>
                <a:off x="22483571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90" name="Oval 4389">
                <a:extLst>
                  <a:ext uri="{FF2B5EF4-FFF2-40B4-BE49-F238E27FC236}">
                    <a16:creationId xmlns:a16="http://schemas.microsoft.com/office/drawing/2014/main" id="{5F478235-C266-D047-BEDE-BF3F67D538E5}"/>
                  </a:ext>
                </a:extLst>
              </p:cNvPr>
              <p:cNvSpPr/>
              <p:nvPr/>
            </p:nvSpPr>
            <p:spPr>
              <a:xfrm>
                <a:off x="22404990" y="150086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397" name="Group 4396">
            <a:extLst>
              <a:ext uri="{FF2B5EF4-FFF2-40B4-BE49-F238E27FC236}">
                <a16:creationId xmlns:a16="http://schemas.microsoft.com/office/drawing/2014/main" id="{18922F2A-FE8D-AA68-2BAA-678C9632E427}"/>
              </a:ext>
            </a:extLst>
          </p:cNvPr>
          <p:cNvGrpSpPr/>
          <p:nvPr/>
        </p:nvGrpSpPr>
        <p:grpSpPr>
          <a:xfrm>
            <a:off x="20364450" y="13819245"/>
            <a:ext cx="2157412" cy="2151800"/>
            <a:chOff x="20364450" y="14124045"/>
            <a:chExt cx="2157412" cy="2151800"/>
          </a:xfrm>
        </p:grpSpPr>
        <p:grpSp>
          <p:nvGrpSpPr>
            <p:cNvPr id="4160" name="Group 4159">
              <a:extLst>
                <a:ext uri="{FF2B5EF4-FFF2-40B4-BE49-F238E27FC236}">
                  <a16:creationId xmlns:a16="http://schemas.microsoft.com/office/drawing/2014/main" id="{AC67BF51-B390-9EBB-8485-00CA76FA53AC}"/>
                </a:ext>
              </a:extLst>
            </p:cNvPr>
            <p:cNvGrpSpPr/>
            <p:nvPr/>
          </p:nvGrpSpPr>
          <p:grpSpPr>
            <a:xfrm>
              <a:off x="20364450" y="14124045"/>
              <a:ext cx="466725" cy="449607"/>
              <a:chOff x="20364450" y="14124045"/>
              <a:chExt cx="466725" cy="449607"/>
            </a:xfrm>
          </p:grpSpPr>
          <p:cxnSp>
            <p:nvCxnSpPr>
              <p:cNvPr id="4154" name="Straight Connector 4153">
                <a:extLst>
                  <a:ext uri="{FF2B5EF4-FFF2-40B4-BE49-F238E27FC236}">
                    <a16:creationId xmlns:a16="http://schemas.microsoft.com/office/drawing/2014/main" id="{C1CD78AF-5206-C626-C807-51A351A07B73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5" name="Straight Connector 4154">
                <a:extLst>
                  <a:ext uri="{FF2B5EF4-FFF2-40B4-BE49-F238E27FC236}">
                    <a16:creationId xmlns:a16="http://schemas.microsoft.com/office/drawing/2014/main" id="{7D82DC70-30C7-93D7-E125-3C42B24747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8" name="Straight Connector 4157">
                <a:extLst>
                  <a:ext uri="{FF2B5EF4-FFF2-40B4-BE49-F238E27FC236}">
                    <a16:creationId xmlns:a16="http://schemas.microsoft.com/office/drawing/2014/main" id="{A191386D-1B30-EDE0-275D-D887CF9545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9" name="Straight Connector 4158">
                <a:extLst>
                  <a:ext uri="{FF2B5EF4-FFF2-40B4-BE49-F238E27FC236}">
                    <a16:creationId xmlns:a16="http://schemas.microsoft.com/office/drawing/2014/main" id="{C8584A3E-0374-7C5D-D991-C38C11126107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64" name="Group 4163">
              <a:extLst>
                <a:ext uri="{FF2B5EF4-FFF2-40B4-BE49-F238E27FC236}">
                  <a16:creationId xmlns:a16="http://schemas.microsoft.com/office/drawing/2014/main" id="{652A84C4-A264-72F6-2D10-F41A03B0FACF}"/>
                </a:ext>
              </a:extLst>
            </p:cNvPr>
            <p:cNvGrpSpPr/>
            <p:nvPr/>
          </p:nvGrpSpPr>
          <p:grpSpPr>
            <a:xfrm>
              <a:off x="22055137" y="14124045"/>
              <a:ext cx="466725" cy="449607"/>
              <a:chOff x="20364450" y="14124045"/>
              <a:chExt cx="466725" cy="449607"/>
            </a:xfrm>
          </p:grpSpPr>
          <p:cxnSp>
            <p:nvCxnSpPr>
              <p:cNvPr id="4166" name="Straight Connector 4165">
                <a:extLst>
                  <a:ext uri="{FF2B5EF4-FFF2-40B4-BE49-F238E27FC236}">
                    <a16:creationId xmlns:a16="http://schemas.microsoft.com/office/drawing/2014/main" id="{86C57517-CA16-ECF1-373A-B1146B4BE3CA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7" name="Straight Connector 4166">
                <a:extLst>
                  <a:ext uri="{FF2B5EF4-FFF2-40B4-BE49-F238E27FC236}">
                    <a16:creationId xmlns:a16="http://schemas.microsoft.com/office/drawing/2014/main" id="{1651B64B-53E1-9318-61F0-A4A5E853F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8" name="Straight Connector 4167">
                <a:extLst>
                  <a:ext uri="{FF2B5EF4-FFF2-40B4-BE49-F238E27FC236}">
                    <a16:creationId xmlns:a16="http://schemas.microsoft.com/office/drawing/2014/main" id="{1F9EAF5D-EC3F-BBCD-EEE9-D1A947E006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9" name="Straight Connector 4168">
                <a:extLst>
                  <a:ext uri="{FF2B5EF4-FFF2-40B4-BE49-F238E27FC236}">
                    <a16:creationId xmlns:a16="http://schemas.microsoft.com/office/drawing/2014/main" id="{D6EA4447-3EB1-CCBE-53F6-88B871023077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71" name="Group 4170">
              <a:extLst>
                <a:ext uri="{FF2B5EF4-FFF2-40B4-BE49-F238E27FC236}">
                  <a16:creationId xmlns:a16="http://schemas.microsoft.com/office/drawing/2014/main" id="{CD46A74B-4B53-C3A4-B0FA-114C06A63323}"/>
                </a:ext>
              </a:extLst>
            </p:cNvPr>
            <p:cNvGrpSpPr/>
            <p:nvPr/>
          </p:nvGrpSpPr>
          <p:grpSpPr>
            <a:xfrm>
              <a:off x="20364450" y="15814733"/>
              <a:ext cx="466725" cy="449607"/>
              <a:chOff x="20364450" y="14124045"/>
              <a:chExt cx="466725" cy="449607"/>
            </a:xfrm>
          </p:grpSpPr>
          <p:cxnSp>
            <p:nvCxnSpPr>
              <p:cNvPr id="4173" name="Straight Connector 4172">
                <a:extLst>
                  <a:ext uri="{FF2B5EF4-FFF2-40B4-BE49-F238E27FC236}">
                    <a16:creationId xmlns:a16="http://schemas.microsoft.com/office/drawing/2014/main" id="{E2B8F884-81C1-F9A8-51FF-F306EB940623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4" name="Straight Connector 4173">
                <a:extLst>
                  <a:ext uri="{FF2B5EF4-FFF2-40B4-BE49-F238E27FC236}">
                    <a16:creationId xmlns:a16="http://schemas.microsoft.com/office/drawing/2014/main" id="{9E1A71CD-CC9B-47A2-9EBB-9F815FAC6E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5" name="Straight Connector 4174">
                <a:extLst>
                  <a:ext uri="{FF2B5EF4-FFF2-40B4-BE49-F238E27FC236}">
                    <a16:creationId xmlns:a16="http://schemas.microsoft.com/office/drawing/2014/main" id="{3E1881BA-ED1C-2435-1A28-2ED62912F9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6" name="Straight Connector 4175">
                <a:extLst>
                  <a:ext uri="{FF2B5EF4-FFF2-40B4-BE49-F238E27FC236}">
                    <a16:creationId xmlns:a16="http://schemas.microsoft.com/office/drawing/2014/main" id="{23CFF9A4-1F08-57CB-7C74-06B0D633B546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77" name="Straight Connector 4176">
              <a:extLst>
                <a:ext uri="{FF2B5EF4-FFF2-40B4-BE49-F238E27FC236}">
                  <a16:creationId xmlns:a16="http://schemas.microsoft.com/office/drawing/2014/main" id="{2F9333D4-30F1-8D8E-4293-15F1ED471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7" y="14128807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9" name="Straight Connector 4178">
              <a:extLst>
                <a:ext uri="{FF2B5EF4-FFF2-40B4-BE49-F238E27FC236}">
                  <a16:creationId xmlns:a16="http://schemas.microsoft.com/office/drawing/2014/main" id="{AF4BFDD1-65D8-9C5D-5DAF-C14FAA092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7" y="14513040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1" name="Straight Connector 4180">
              <a:extLst>
                <a:ext uri="{FF2B5EF4-FFF2-40B4-BE49-F238E27FC236}">
                  <a16:creationId xmlns:a16="http://schemas.microsoft.com/office/drawing/2014/main" id="{49CAA612-9EAE-3298-DE7E-4447841A7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69212" y="15041678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3" name="Straight Connector 4182">
              <a:extLst>
                <a:ext uri="{FF2B5EF4-FFF2-40B4-BE49-F238E27FC236}">
                  <a16:creationId xmlns:a16="http://schemas.microsoft.com/office/drawing/2014/main" id="{B24DCA60-EAF1-417D-44F3-40C7C2BD52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69212" y="15354358"/>
              <a:ext cx="0" cy="6661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1" name="Straight Connector 4190">
              <a:extLst>
                <a:ext uri="{FF2B5EF4-FFF2-40B4-BE49-F238E27FC236}">
                  <a16:creationId xmlns:a16="http://schemas.microsoft.com/office/drawing/2014/main" id="{5836DD5D-AE31-34AB-AA3F-992CF37CB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47788" y="15118168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3" name="Straight Connector 4192">
              <a:extLst>
                <a:ext uri="{FF2B5EF4-FFF2-40B4-BE49-F238E27FC236}">
                  <a16:creationId xmlns:a16="http://schemas.microsoft.com/office/drawing/2014/main" id="{D778D82B-7C63-2938-4413-FF36BECCC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3988" y="15431310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4" name="Straight Connector 4203">
              <a:extLst>
                <a:ext uri="{FF2B5EF4-FFF2-40B4-BE49-F238E27FC236}">
                  <a16:creationId xmlns:a16="http://schemas.microsoft.com/office/drawing/2014/main" id="{2F11D608-23B9-CBF3-7268-8A456DD10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6368" y="15044059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6" name="Straight Connector 4205">
              <a:extLst>
                <a:ext uri="{FF2B5EF4-FFF2-40B4-BE49-F238E27FC236}">
                  <a16:creationId xmlns:a16="http://schemas.microsoft.com/office/drawing/2014/main" id="{618DCB8B-A57D-FF3D-0A9F-B08213F44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2574" y="14903565"/>
              <a:ext cx="0" cy="21022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9" name="Straight Connector 4208">
              <a:extLst>
                <a:ext uri="{FF2B5EF4-FFF2-40B4-BE49-F238E27FC236}">
                  <a16:creationId xmlns:a16="http://schemas.microsoft.com/office/drawing/2014/main" id="{F395E659-2C3C-C6A7-0D6A-A846BDFEE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2568" y="152774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0" name="Straight Connector 4209">
              <a:extLst>
                <a:ext uri="{FF2B5EF4-FFF2-40B4-BE49-F238E27FC236}">
                  <a16:creationId xmlns:a16="http://schemas.microsoft.com/office/drawing/2014/main" id="{5D6CCDBC-5966-68AC-719F-CA60B0FA8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74" y="14984528"/>
              <a:ext cx="0" cy="21022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1" name="Straight Connector 4210">
              <a:extLst>
                <a:ext uri="{FF2B5EF4-FFF2-40B4-BE49-F238E27FC236}">
                  <a16:creationId xmlns:a16="http://schemas.microsoft.com/office/drawing/2014/main" id="{D33D8ACA-FA40-3834-5C5C-1EC2096F8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69" y="1535391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2" name="Straight Connector 4211">
              <a:extLst>
                <a:ext uri="{FF2B5EF4-FFF2-40B4-BE49-F238E27FC236}">
                  <a16:creationId xmlns:a16="http://schemas.microsoft.com/office/drawing/2014/main" id="{3E1D6AF9-00BF-C0BF-5942-0F141713C2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69" y="147466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7" name="Straight Connector 4216">
              <a:extLst>
                <a:ext uri="{FF2B5EF4-FFF2-40B4-BE49-F238E27FC236}">
                  <a16:creationId xmlns:a16="http://schemas.microsoft.com/office/drawing/2014/main" id="{EEF8F9CF-A9B6-168C-10D5-DDB145B35F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54968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5" name="Straight Connector 4224">
              <a:extLst>
                <a:ext uri="{FF2B5EF4-FFF2-40B4-BE49-F238E27FC236}">
                  <a16:creationId xmlns:a16="http://schemas.microsoft.com/office/drawing/2014/main" id="{AC5A5D99-06D4-31DE-B679-1DF1DE5669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9749" y="15432771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6" name="Straight Connector 4225">
              <a:extLst>
                <a:ext uri="{FF2B5EF4-FFF2-40B4-BE49-F238E27FC236}">
                  <a16:creationId xmlns:a16="http://schemas.microsoft.com/office/drawing/2014/main" id="{4C951767-1163-4665-B9E5-7F0196546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9755" y="15044738"/>
              <a:ext cx="0" cy="226024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9" name="Straight Connector 4228">
              <a:extLst>
                <a:ext uri="{FF2B5EF4-FFF2-40B4-BE49-F238E27FC236}">
                  <a16:creationId xmlns:a16="http://schemas.microsoft.com/office/drawing/2014/main" id="{F7D19AB3-0E40-63A8-0198-10CAB16BA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1" y="14827656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1" name="Straight Connector 4230">
              <a:extLst>
                <a:ext uri="{FF2B5EF4-FFF2-40B4-BE49-F238E27FC236}">
                  <a16:creationId xmlns:a16="http://schemas.microsoft.com/office/drawing/2014/main" id="{4F0D0796-1689-42C6-18FE-68BB680EF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5" y="15509081"/>
              <a:ext cx="0" cy="226024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2" name="Straight Connector 4231">
              <a:extLst>
                <a:ext uri="{FF2B5EF4-FFF2-40B4-BE49-F238E27FC236}">
                  <a16:creationId xmlns:a16="http://schemas.microsoft.com/office/drawing/2014/main" id="{77A30B11-3A9B-E237-E5AD-624C4CC6D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3" y="158920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3" name="Straight Connector 4232">
              <a:extLst>
                <a:ext uri="{FF2B5EF4-FFF2-40B4-BE49-F238E27FC236}">
                  <a16:creationId xmlns:a16="http://schemas.microsoft.com/office/drawing/2014/main" id="{84C0069F-75DA-DD33-52A6-EDAC795E99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1" y="16201638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5" name="Straight Connector 4234">
              <a:extLst>
                <a:ext uri="{FF2B5EF4-FFF2-40B4-BE49-F238E27FC236}">
                  <a16:creationId xmlns:a16="http://schemas.microsoft.com/office/drawing/2014/main" id="{E5E25700-94F0-3287-1CB9-390603D85CBE}"/>
                </a:ext>
              </a:extLst>
            </p:cNvPr>
            <p:cNvCxnSpPr>
              <a:cxnSpLocks/>
            </p:cNvCxnSpPr>
            <p:nvPr/>
          </p:nvCxnSpPr>
          <p:spPr>
            <a:xfrm>
              <a:off x="21905119" y="15657716"/>
              <a:ext cx="302419" cy="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7" name="Straight Connector 4236">
              <a:extLst>
                <a:ext uri="{FF2B5EF4-FFF2-40B4-BE49-F238E27FC236}">
                  <a16:creationId xmlns:a16="http://schemas.microsoft.com/office/drawing/2014/main" id="{CA9C2B7A-156F-0A84-67DF-0B3EBAF8A372}"/>
                </a:ext>
              </a:extLst>
            </p:cNvPr>
            <p:cNvCxnSpPr>
              <a:cxnSpLocks/>
            </p:cNvCxnSpPr>
            <p:nvPr/>
          </p:nvCxnSpPr>
          <p:spPr>
            <a:xfrm>
              <a:off x="21905119" y="15967278"/>
              <a:ext cx="302419" cy="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8" name="Straight Connector 4237">
              <a:extLst>
                <a:ext uri="{FF2B5EF4-FFF2-40B4-BE49-F238E27FC236}">
                  <a16:creationId xmlns:a16="http://schemas.microsoft.com/office/drawing/2014/main" id="{17364354-F13D-5459-6EBE-619E44543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9" y="15657716"/>
              <a:ext cx="0" cy="29665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0" name="Straight Connector 4239">
              <a:extLst>
                <a:ext uri="{FF2B5EF4-FFF2-40B4-BE49-F238E27FC236}">
                  <a16:creationId xmlns:a16="http://schemas.microsoft.com/office/drawing/2014/main" id="{BA3441D2-D729-E2CE-6711-8A826A0DA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02738" y="15657716"/>
              <a:ext cx="0" cy="29665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0" name="Straight Connector 4249">
              <a:extLst>
                <a:ext uri="{FF2B5EF4-FFF2-40B4-BE49-F238E27FC236}">
                  <a16:creationId xmlns:a16="http://schemas.microsoft.com/office/drawing/2014/main" id="{B9DBAF46-45EE-672C-D819-3359D1086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2" y="148990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1" name="Straight Connector 4250">
              <a:extLst>
                <a:ext uri="{FF2B5EF4-FFF2-40B4-BE49-F238E27FC236}">
                  <a16:creationId xmlns:a16="http://schemas.microsoft.com/office/drawing/2014/main" id="{F72F3481-2A56-6248-A763-FC5CC51DE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7" y="142883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2" name="Straight Connector 4251">
              <a:extLst>
                <a:ext uri="{FF2B5EF4-FFF2-40B4-BE49-F238E27FC236}">
                  <a16:creationId xmlns:a16="http://schemas.microsoft.com/office/drawing/2014/main" id="{A265D964-B659-DCF0-D21C-774BFA68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40737" y="14364551"/>
              <a:ext cx="0" cy="38014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7" name="Straight Connector 4256">
              <a:extLst>
                <a:ext uri="{FF2B5EF4-FFF2-40B4-BE49-F238E27FC236}">
                  <a16:creationId xmlns:a16="http://schemas.microsoft.com/office/drawing/2014/main" id="{832E6CEB-80AB-8243-81A6-4659B0BA6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2" y="15277713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9" name="Straight Connector 4258">
              <a:extLst>
                <a:ext uri="{FF2B5EF4-FFF2-40B4-BE49-F238E27FC236}">
                  <a16:creationId xmlns:a16="http://schemas.microsoft.com/office/drawing/2014/main" id="{2B54DD3E-572A-777A-7EA7-17BC72FA6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7" y="15737681"/>
              <a:ext cx="0" cy="38100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1" name="Straight Connector 4260">
              <a:extLst>
                <a:ext uri="{FF2B5EF4-FFF2-40B4-BE49-F238E27FC236}">
                  <a16:creationId xmlns:a16="http://schemas.microsoft.com/office/drawing/2014/main" id="{FBCB5C07-8AE6-9D36-8056-00CB9BC99A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38350" y="16127528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4" name="Straight Connector 4263">
              <a:extLst>
                <a:ext uri="{FF2B5EF4-FFF2-40B4-BE49-F238E27FC236}">
                  <a16:creationId xmlns:a16="http://schemas.microsoft.com/office/drawing/2014/main" id="{C00349CD-3068-CAAA-9EFE-589E97B2B0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40732" y="158158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5" name="Straight Connector 4264">
              <a:extLst>
                <a:ext uri="{FF2B5EF4-FFF2-40B4-BE49-F238E27FC236}">
                  <a16:creationId xmlns:a16="http://schemas.microsoft.com/office/drawing/2014/main" id="{34822AE8-898A-7EBC-0A62-792A76865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2169" y="158158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6" name="Straight Connector 4265">
              <a:extLst>
                <a:ext uri="{FF2B5EF4-FFF2-40B4-BE49-F238E27FC236}">
                  <a16:creationId xmlns:a16="http://schemas.microsoft.com/office/drawing/2014/main" id="{3F69BCDF-5185-ED9E-C3B0-7B06CE9D9C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3607" y="157396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9" name="Straight Connector 4268">
              <a:extLst>
                <a:ext uri="{FF2B5EF4-FFF2-40B4-BE49-F238E27FC236}">
                  <a16:creationId xmlns:a16="http://schemas.microsoft.com/office/drawing/2014/main" id="{D294E4B8-38F1-F266-C9A5-E1C5A92D3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05" y="15199519"/>
              <a:ext cx="0" cy="2238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2" name="Straight Connector 4271">
              <a:extLst>
                <a:ext uri="{FF2B5EF4-FFF2-40B4-BE49-F238E27FC236}">
                  <a16:creationId xmlns:a16="http://schemas.microsoft.com/office/drawing/2014/main" id="{8B651877-3A81-0DB7-3F36-00315D2D9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4550" y="15196750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3" name="Straight Connector 4272">
              <a:extLst>
                <a:ext uri="{FF2B5EF4-FFF2-40B4-BE49-F238E27FC236}">
                  <a16:creationId xmlns:a16="http://schemas.microsoft.com/office/drawing/2014/main" id="{ED319133-8C79-645B-7040-FC11FF479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3606" y="15122931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1" name="Straight Connector 4280">
              <a:extLst>
                <a:ext uri="{FF2B5EF4-FFF2-40B4-BE49-F238E27FC236}">
                  <a16:creationId xmlns:a16="http://schemas.microsoft.com/office/drawing/2014/main" id="{2ED00C56-630A-AE07-7F67-C8B109515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5992" y="142121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3" name="Straight Connector 4282">
              <a:extLst>
                <a:ext uri="{FF2B5EF4-FFF2-40B4-BE49-F238E27FC236}">
                  <a16:creationId xmlns:a16="http://schemas.microsoft.com/office/drawing/2014/main" id="{9843F2D8-5A60-1AB1-26D3-6B368F514D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62193" y="14127277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4" name="Straight Connector 4283">
              <a:extLst>
                <a:ext uri="{FF2B5EF4-FFF2-40B4-BE49-F238E27FC236}">
                  <a16:creationId xmlns:a16="http://schemas.microsoft.com/office/drawing/2014/main" id="{4BF1D625-1271-3A5A-4B40-0B663BE58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11" y="14358259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7" name="Straight Connector 4286">
              <a:extLst>
                <a:ext uri="{FF2B5EF4-FFF2-40B4-BE49-F238E27FC236}">
                  <a16:creationId xmlns:a16="http://schemas.microsoft.com/office/drawing/2014/main" id="{F0988329-63DB-D66D-81FE-5BF5295CD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6006" y="144416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8" name="Straight Connector 4287">
              <a:extLst>
                <a:ext uri="{FF2B5EF4-FFF2-40B4-BE49-F238E27FC236}">
                  <a16:creationId xmlns:a16="http://schemas.microsoft.com/office/drawing/2014/main" id="{048E8301-B701-A09F-175B-702CF89374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206" y="142868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0" name="Straight Connector 4289">
              <a:extLst>
                <a:ext uri="{FF2B5EF4-FFF2-40B4-BE49-F238E27FC236}">
                  <a16:creationId xmlns:a16="http://schemas.microsoft.com/office/drawing/2014/main" id="{B08F2740-A04A-CC60-0133-D2ABC59DD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69369" y="1420853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5" name="Straight Connector 4294">
              <a:extLst>
                <a:ext uri="{FF2B5EF4-FFF2-40B4-BE49-F238E27FC236}">
                  <a16:creationId xmlns:a16="http://schemas.microsoft.com/office/drawing/2014/main" id="{9C43D00D-34B2-2D73-6BFC-E1343BBA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05" y="15818644"/>
              <a:ext cx="0" cy="2238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9" name="Straight Connector 4298">
              <a:extLst>
                <a:ext uri="{FF2B5EF4-FFF2-40B4-BE49-F238E27FC236}">
                  <a16:creationId xmlns:a16="http://schemas.microsoft.com/office/drawing/2014/main" id="{DEA151A2-6838-5614-7C12-240F807A16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8388" y="16204019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2" name="Straight Connector 4301">
              <a:extLst>
                <a:ext uri="{FF2B5EF4-FFF2-40B4-BE49-F238E27FC236}">
                  <a16:creationId xmlns:a16="http://schemas.microsoft.com/office/drawing/2014/main" id="{261D4988-BB00-772A-6909-833774931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8388" y="155848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6" name="Straight Connector 4305">
              <a:extLst>
                <a:ext uri="{FF2B5EF4-FFF2-40B4-BE49-F238E27FC236}">
                  <a16:creationId xmlns:a16="http://schemas.microsoft.com/office/drawing/2014/main" id="{BAF31352-D8CE-D9A0-4806-EABB1C59D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6006" y="15046441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8" name="Straight Connector 4307">
              <a:extLst>
                <a:ext uri="{FF2B5EF4-FFF2-40B4-BE49-F238E27FC236}">
                  <a16:creationId xmlns:a16="http://schemas.microsoft.com/office/drawing/2014/main" id="{51905E2D-BF0C-8A82-4884-0523538BC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206" y="151250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9" name="Straight Connector 4308">
              <a:extLst>
                <a:ext uri="{FF2B5EF4-FFF2-40B4-BE49-F238E27FC236}">
                  <a16:creationId xmlns:a16="http://schemas.microsoft.com/office/drawing/2014/main" id="{DC320D04-0C88-C48B-DD6C-1FDC9248FD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87" y="14751166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0" name="Straight Connector 4309">
              <a:extLst>
                <a:ext uri="{FF2B5EF4-FFF2-40B4-BE49-F238E27FC236}">
                  <a16:creationId xmlns:a16="http://schemas.microsoft.com/office/drawing/2014/main" id="{40BB0228-67E9-DA56-8F36-EC72DF9F2B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88" y="15044351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5" name="Straight Connector 4314">
              <a:extLst>
                <a:ext uri="{FF2B5EF4-FFF2-40B4-BE49-F238E27FC236}">
                  <a16:creationId xmlns:a16="http://schemas.microsoft.com/office/drawing/2014/main" id="{12F4CAA9-8429-1EC2-C883-0B9E0F360A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00355" y="14362170"/>
              <a:ext cx="0" cy="463493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8" name="Straight Connector 4317">
              <a:extLst>
                <a:ext uri="{FF2B5EF4-FFF2-40B4-BE49-F238E27FC236}">
                  <a16:creationId xmlns:a16="http://schemas.microsoft.com/office/drawing/2014/main" id="{4480D038-5DA3-AB37-03A1-AE21C59C7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4156" y="14669351"/>
              <a:ext cx="0" cy="38014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0" name="Straight Connector 4319">
              <a:extLst>
                <a:ext uri="{FF2B5EF4-FFF2-40B4-BE49-F238E27FC236}">
                  <a16:creationId xmlns:a16="http://schemas.microsoft.com/office/drawing/2014/main" id="{03AF1A48-3AFB-EE99-C1A4-99563154C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7950" y="1489671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2" name="Straight Connector 4321">
              <a:extLst>
                <a:ext uri="{FF2B5EF4-FFF2-40B4-BE49-F238E27FC236}">
                  <a16:creationId xmlns:a16="http://schemas.microsoft.com/office/drawing/2014/main" id="{04528BB7-F69B-FCF9-1151-9D949BC9D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5570" y="1512293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5" name="Straight Connector 4324">
              <a:extLst>
                <a:ext uri="{FF2B5EF4-FFF2-40B4-BE49-F238E27FC236}">
                  <a16:creationId xmlns:a16="http://schemas.microsoft.com/office/drawing/2014/main" id="{FB8F9845-C7A8-1573-D4DC-D596142122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94" y="15350388"/>
              <a:ext cx="0" cy="458731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0" name="Straight Connector 4329">
              <a:extLst>
                <a:ext uri="{FF2B5EF4-FFF2-40B4-BE49-F238E27FC236}">
                  <a16:creationId xmlns:a16="http://schemas.microsoft.com/office/drawing/2014/main" id="{ED33B963-68FE-77E9-4B9F-BD39895D8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69369" y="158968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2" name="Straight Connector 4331">
              <a:extLst>
                <a:ext uri="{FF2B5EF4-FFF2-40B4-BE49-F238E27FC236}">
                  <a16:creationId xmlns:a16="http://schemas.microsoft.com/office/drawing/2014/main" id="{0FC9C984-8802-B3CE-D1AC-EC699E4A7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7954" y="153551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3" name="Straight Connector 4332">
              <a:extLst>
                <a:ext uri="{FF2B5EF4-FFF2-40B4-BE49-F238E27FC236}">
                  <a16:creationId xmlns:a16="http://schemas.microsoft.com/office/drawing/2014/main" id="{CB361E68-F351-FD84-BF3D-23C667E04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1768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4" name="Straight Connector 4333">
              <a:extLst>
                <a:ext uri="{FF2B5EF4-FFF2-40B4-BE49-F238E27FC236}">
                  <a16:creationId xmlns:a16="http://schemas.microsoft.com/office/drawing/2014/main" id="{AEFCCA89-4FFB-1601-6EA4-45F380C50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97968" y="14975681"/>
              <a:ext cx="0" cy="3000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6" name="Straight Connector 4335">
              <a:extLst>
                <a:ext uri="{FF2B5EF4-FFF2-40B4-BE49-F238E27FC236}">
                  <a16:creationId xmlns:a16="http://schemas.microsoft.com/office/drawing/2014/main" id="{0BCDA39B-338E-6CC0-DDF2-33B794591C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4169" y="149752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8" name="Straight Connector 4337">
              <a:extLst>
                <a:ext uri="{FF2B5EF4-FFF2-40B4-BE49-F238E27FC236}">
                  <a16:creationId xmlns:a16="http://schemas.microsoft.com/office/drawing/2014/main" id="{264CEA13-2A15-2468-728C-CC04DE247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6549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9" name="Straight Connector 4338">
              <a:extLst>
                <a:ext uri="{FF2B5EF4-FFF2-40B4-BE49-F238E27FC236}">
                  <a16:creationId xmlns:a16="http://schemas.microsoft.com/office/drawing/2014/main" id="{45B72423-95C3-6BD9-527A-B34A0C74E4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4151" y="1558489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7" name="Straight Connector 4346">
              <a:extLst>
                <a:ext uri="{FF2B5EF4-FFF2-40B4-BE49-F238E27FC236}">
                  <a16:creationId xmlns:a16="http://schemas.microsoft.com/office/drawing/2014/main" id="{3E1B14A1-EBC4-E421-B0D7-338B7D09C3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1769" y="161254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1" name="Straight Connector 4350">
              <a:extLst>
                <a:ext uri="{FF2B5EF4-FFF2-40B4-BE49-F238E27FC236}">
                  <a16:creationId xmlns:a16="http://schemas.microsoft.com/office/drawing/2014/main" id="{9451146A-494C-49BE-8D52-1936146FCB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2750" y="16044474"/>
              <a:ext cx="0" cy="22660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6" name="Straight Connector 4355">
              <a:extLst>
                <a:ext uri="{FF2B5EF4-FFF2-40B4-BE49-F238E27FC236}">
                  <a16:creationId xmlns:a16="http://schemas.microsoft.com/office/drawing/2014/main" id="{EA453579-DFE4-8B3C-6191-43D3AB202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1" y="16125715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7" name="Straight Connector 4356">
              <a:extLst>
                <a:ext uri="{FF2B5EF4-FFF2-40B4-BE49-F238E27FC236}">
                  <a16:creationId xmlns:a16="http://schemas.microsoft.com/office/drawing/2014/main" id="{2B6C0052-B5FD-F798-2AE2-204087CFCF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3731" y="15970656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9" name="Straight Connector 4358">
              <a:extLst>
                <a:ext uri="{FF2B5EF4-FFF2-40B4-BE49-F238E27FC236}">
                  <a16:creationId xmlns:a16="http://schemas.microsoft.com/office/drawing/2014/main" id="{361768AC-B5A5-C38E-FBC5-D50ACBD283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6046856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1" name="Straight Connector 4360">
              <a:extLst>
                <a:ext uri="{FF2B5EF4-FFF2-40B4-BE49-F238E27FC236}">
                  <a16:creationId xmlns:a16="http://schemas.microsoft.com/office/drawing/2014/main" id="{EAEE2224-1714-8318-8E19-C8522ED7E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38512" y="160492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7" name="Straight Connector 4366">
              <a:extLst>
                <a:ext uri="{FF2B5EF4-FFF2-40B4-BE49-F238E27FC236}">
                  <a16:creationId xmlns:a16="http://schemas.microsoft.com/office/drawing/2014/main" id="{7CE8F2FA-DCBB-3164-2A2C-763AFA3B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739675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8" name="Straight Connector 4367">
              <a:extLst>
                <a:ext uri="{FF2B5EF4-FFF2-40B4-BE49-F238E27FC236}">
                  <a16:creationId xmlns:a16="http://schemas.microsoft.com/office/drawing/2014/main" id="{C8A63FD9-EA85-7758-8A35-C44B8D20C6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6112" y="1573967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1" name="Straight Connector 4370">
              <a:extLst>
                <a:ext uri="{FF2B5EF4-FFF2-40B4-BE49-F238E27FC236}">
                  <a16:creationId xmlns:a16="http://schemas.microsoft.com/office/drawing/2014/main" id="{E3B164B2-F4D5-B2BD-5AB0-128FFE5D8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2" y="15432493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8" name="Straight Connector 4377">
              <a:extLst>
                <a:ext uri="{FF2B5EF4-FFF2-40B4-BE49-F238E27FC236}">
                  <a16:creationId xmlns:a16="http://schemas.microsoft.com/office/drawing/2014/main" id="{FF31D04C-CBD1-E3B5-8C9E-3C6CCF74E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2749" y="153560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9" name="Straight Connector 4378">
              <a:extLst>
                <a:ext uri="{FF2B5EF4-FFF2-40B4-BE49-F238E27FC236}">
                  <a16:creationId xmlns:a16="http://schemas.microsoft.com/office/drawing/2014/main" id="{2F23C9CA-D267-FEB4-797F-788219488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5131" y="148252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0" name="Straight Connector 4379">
              <a:extLst>
                <a:ext uri="{FF2B5EF4-FFF2-40B4-BE49-F238E27FC236}">
                  <a16:creationId xmlns:a16="http://schemas.microsoft.com/office/drawing/2014/main" id="{584A6368-966C-9D5D-E82B-F62EF983F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31330" y="14751166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1" name="Straight Connector 4380">
              <a:extLst>
                <a:ext uri="{FF2B5EF4-FFF2-40B4-BE49-F238E27FC236}">
                  <a16:creationId xmlns:a16="http://schemas.microsoft.com/office/drawing/2014/main" id="{AD642FC9-8A9D-96E3-6F6C-B2D48C32C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5149" y="15044060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2" name="Straight Connector 4381">
              <a:extLst>
                <a:ext uri="{FF2B5EF4-FFF2-40B4-BE49-F238E27FC236}">
                  <a16:creationId xmlns:a16="http://schemas.microsoft.com/office/drawing/2014/main" id="{19FA1178-AEC7-34D2-1F18-A28934B4F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3730" y="14898804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4" name="Straight Connector 4383">
              <a:extLst>
                <a:ext uri="{FF2B5EF4-FFF2-40B4-BE49-F238E27FC236}">
                  <a16:creationId xmlns:a16="http://schemas.microsoft.com/office/drawing/2014/main" id="{E38AD187-D1DE-CA3A-4A50-CFFBD2413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04644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5" name="Straight Connector 4384">
              <a:extLst>
                <a:ext uri="{FF2B5EF4-FFF2-40B4-BE49-F238E27FC236}">
                  <a16:creationId xmlns:a16="http://schemas.microsoft.com/office/drawing/2014/main" id="{01C0D129-FEFD-B270-677F-47A9C6CB8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4751167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1" name="Straight Connector 4390">
              <a:extLst>
                <a:ext uri="{FF2B5EF4-FFF2-40B4-BE49-F238E27FC236}">
                  <a16:creationId xmlns:a16="http://schemas.microsoft.com/office/drawing/2014/main" id="{989E09FA-E040-8550-A75E-A99C667C8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38512" y="15196461"/>
              <a:ext cx="0" cy="22927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3" name="Straight Connector 4392">
              <a:extLst>
                <a:ext uri="{FF2B5EF4-FFF2-40B4-BE49-F238E27FC236}">
                  <a16:creationId xmlns:a16="http://schemas.microsoft.com/office/drawing/2014/main" id="{9E73320B-03EB-C007-73D6-EBD706ADE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353913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2" name="Rectangle 4181">
            <a:extLst>
              <a:ext uri="{FF2B5EF4-FFF2-40B4-BE49-F238E27FC236}">
                <a16:creationId xmlns:a16="http://schemas.microsoft.com/office/drawing/2014/main" id="{11ACCD19-5871-AD31-8EB8-18E5FBA9E545}"/>
              </a:ext>
            </a:extLst>
          </p:cNvPr>
          <p:cNvSpPr>
            <a:spLocks/>
          </p:cNvSpPr>
          <p:nvPr/>
        </p:nvSpPr>
        <p:spPr>
          <a:xfrm>
            <a:off x="11222677" y="1325833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83" name="TextBox 4182">
            <a:extLst>
              <a:ext uri="{FF2B5EF4-FFF2-40B4-BE49-F238E27FC236}">
                <a16:creationId xmlns:a16="http://schemas.microsoft.com/office/drawing/2014/main" id="{D17E4F1D-9681-F7CA-E91A-A6092E4982EE}"/>
              </a:ext>
            </a:extLst>
          </p:cNvPr>
          <p:cNvSpPr txBox="1"/>
          <p:nvPr/>
        </p:nvSpPr>
        <p:spPr>
          <a:xfrm>
            <a:off x="10760913" y="12175990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あ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84" name="Rectangle 4183">
            <a:extLst>
              <a:ext uri="{FF2B5EF4-FFF2-40B4-BE49-F238E27FC236}">
                <a16:creationId xmlns:a16="http://schemas.microsoft.com/office/drawing/2014/main" id="{81FCC63E-6A92-8AF0-4D98-7B0E7D88B78D}"/>
              </a:ext>
            </a:extLst>
          </p:cNvPr>
          <p:cNvSpPr>
            <a:spLocks/>
          </p:cNvSpPr>
          <p:nvPr/>
        </p:nvSpPr>
        <p:spPr>
          <a:xfrm>
            <a:off x="21698948" y="1325833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85" name="TextBox 4184">
            <a:extLst>
              <a:ext uri="{FF2B5EF4-FFF2-40B4-BE49-F238E27FC236}">
                <a16:creationId xmlns:a16="http://schemas.microsoft.com/office/drawing/2014/main" id="{1B3E14F9-D505-4816-B76B-05A3271B816B}"/>
              </a:ext>
            </a:extLst>
          </p:cNvPr>
          <p:cNvSpPr txBox="1"/>
          <p:nvPr/>
        </p:nvSpPr>
        <p:spPr>
          <a:xfrm>
            <a:off x="21266213" y="12173759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き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90" name="Rectangle 4189">
            <a:extLst>
              <a:ext uri="{FF2B5EF4-FFF2-40B4-BE49-F238E27FC236}">
                <a16:creationId xmlns:a16="http://schemas.microsoft.com/office/drawing/2014/main" id="{B1F6D0C6-491A-0445-323F-4B9E3D6538ED}"/>
              </a:ext>
            </a:extLst>
          </p:cNvPr>
          <p:cNvSpPr>
            <a:spLocks/>
          </p:cNvSpPr>
          <p:nvPr/>
        </p:nvSpPr>
        <p:spPr>
          <a:xfrm>
            <a:off x="11222677" y="22615724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91" name="TextBox 4190">
            <a:extLst>
              <a:ext uri="{FF2B5EF4-FFF2-40B4-BE49-F238E27FC236}">
                <a16:creationId xmlns:a16="http://schemas.microsoft.com/office/drawing/2014/main" id="{47B56B8D-3774-EB27-F4A8-081574C585C4}"/>
              </a:ext>
            </a:extLst>
          </p:cNvPr>
          <p:cNvSpPr txBox="1"/>
          <p:nvPr/>
        </p:nvSpPr>
        <p:spPr>
          <a:xfrm>
            <a:off x="10760913" y="21533384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な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92" name="Rectangle 4191">
            <a:extLst>
              <a:ext uri="{FF2B5EF4-FFF2-40B4-BE49-F238E27FC236}">
                <a16:creationId xmlns:a16="http://schemas.microsoft.com/office/drawing/2014/main" id="{D149AFBE-1F36-C5FA-D545-E207B9E2917D}"/>
              </a:ext>
            </a:extLst>
          </p:cNvPr>
          <p:cNvSpPr>
            <a:spLocks/>
          </p:cNvSpPr>
          <p:nvPr/>
        </p:nvSpPr>
        <p:spPr>
          <a:xfrm>
            <a:off x="21698948" y="22615724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93" name="TextBox 4192">
            <a:extLst>
              <a:ext uri="{FF2B5EF4-FFF2-40B4-BE49-F238E27FC236}">
                <a16:creationId xmlns:a16="http://schemas.microsoft.com/office/drawing/2014/main" id="{987AB00A-4B15-E432-CCE4-7DC085B37F40}"/>
              </a:ext>
            </a:extLst>
          </p:cNvPr>
          <p:cNvSpPr txBox="1"/>
          <p:nvPr/>
        </p:nvSpPr>
        <p:spPr>
          <a:xfrm>
            <a:off x="21266213" y="21531153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ろ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2" name="Rectangle 4201">
            <a:extLst>
              <a:ext uri="{FF2B5EF4-FFF2-40B4-BE49-F238E27FC236}">
                <a16:creationId xmlns:a16="http://schemas.microsoft.com/office/drawing/2014/main" id="{E0203F52-F870-29B6-23D0-B97BE208C124}"/>
              </a:ext>
            </a:extLst>
          </p:cNvPr>
          <p:cNvSpPr>
            <a:spLocks/>
          </p:cNvSpPr>
          <p:nvPr/>
        </p:nvSpPr>
        <p:spPr>
          <a:xfrm>
            <a:off x="-8852840" y="12398461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3" name="TextBox 4202">
            <a:extLst>
              <a:ext uri="{FF2B5EF4-FFF2-40B4-BE49-F238E27FC236}">
                <a16:creationId xmlns:a16="http://schemas.microsoft.com/office/drawing/2014/main" id="{C11E8433-DF38-BD33-E1AC-689F29EBAC94}"/>
              </a:ext>
            </a:extLst>
          </p:cNvPr>
          <p:cNvSpPr txBox="1"/>
          <p:nvPr/>
        </p:nvSpPr>
        <p:spPr>
          <a:xfrm>
            <a:off x="-9314604" y="11316121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ツ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4" name="Rectangle 4203">
            <a:extLst>
              <a:ext uri="{FF2B5EF4-FFF2-40B4-BE49-F238E27FC236}">
                <a16:creationId xmlns:a16="http://schemas.microsoft.com/office/drawing/2014/main" id="{2827AD00-8BD5-04FD-BD95-31646A91B05F}"/>
              </a:ext>
            </a:extLst>
          </p:cNvPr>
          <p:cNvSpPr>
            <a:spLocks/>
          </p:cNvSpPr>
          <p:nvPr/>
        </p:nvSpPr>
        <p:spPr>
          <a:xfrm>
            <a:off x="1623431" y="12398461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5" name="TextBox 4204">
            <a:extLst>
              <a:ext uri="{FF2B5EF4-FFF2-40B4-BE49-F238E27FC236}">
                <a16:creationId xmlns:a16="http://schemas.microsoft.com/office/drawing/2014/main" id="{DA050C68-8EC5-F35A-A64E-669A83177A49}"/>
              </a:ext>
            </a:extLst>
          </p:cNvPr>
          <p:cNvSpPr txBox="1"/>
          <p:nvPr/>
        </p:nvSpPr>
        <p:spPr>
          <a:xfrm>
            <a:off x="1190696" y="11313890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セ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6" name="Rectangle 4205">
            <a:extLst>
              <a:ext uri="{FF2B5EF4-FFF2-40B4-BE49-F238E27FC236}">
                <a16:creationId xmlns:a16="http://schemas.microsoft.com/office/drawing/2014/main" id="{019773E2-37C9-8FCC-C1E6-2B9E85DCF38E}"/>
              </a:ext>
            </a:extLst>
          </p:cNvPr>
          <p:cNvSpPr>
            <a:spLocks/>
          </p:cNvSpPr>
          <p:nvPr/>
        </p:nvSpPr>
        <p:spPr>
          <a:xfrm>
            <a:off x="-8852840" y="2912458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7" name="TextBox 4206">
            <a:extLst>
              <a:ext uri="{FF2B5EF4-FFF2-40B4-BE49-F238E27FC236}">
                <a16:creationId xmlns:a16="http://schemas.microsoft.com/office/drawing/2014/main" id="{91E39757-7469-6C54-CFD6-BE66FA27FDA5}"/>
              </a:ext>
            </a:extLst>
          </p:cNvPr>
          <p:cNvSpPr txBox="1"/>
          <p:nvPr/>
        </p:nvSpPr>
        <p:spPr>
          <a:xfrm>
            <a:off x="-9086004" y="1830118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ヱ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8" name="Rectangle 4207">
            <a:extLst>
              <a:ext uri="{FF2B5EF4-FFF2-40B4-BE49-F238E27FC236}">
                <a16:creationId xmlns:a16="http://schemas.microsoft.com/office/drawing/2014/main" id="{56805C4A-F9FD-4C0C-CD9F-9D91C8D0213B}"/>
              </a:ext>
            </a:extLst>
          </p:cNvPr>
          <p:cNvSpPr>
            <a:spLocks/>
          </p:cNvSpPr>
          <p:nvPr/>
        </p:nvSpPr>
        <p:spPr>
          <a:xfrm>
            <a:off x="1623431" y="2912458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9" name="TextBox 4208">
            <a:extLst>
              <a:ext uri="{FF2B5EF4-FFF2-40B4-BE49-F238E27FC236}">
                <a16:creationId xmlns:a16="http://schemas.microsoft.com/office/drawing/2014/main" id="{5F4DD063-96AA-7EF8-59FC-15E7FF84A937}"/>
              </a:ext>
            </a:extLst>
          </p:cNvPr>
          <p:cNvSpPr txBox="1"/>
          <p:nvPr/>
        </p:nvSpPr>
        <p:spPr>
          <a:xfrm>
            <a:off x="1190696" y="182788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ヤ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18" name="Rectangle 4217">
            <a:extLst>
              <a:ext uri="{FF2B5EF4-FFF2-40B4-BE49-F238E27FC236}">
                <a16:creationId xmlns:a16="http://schemas.microsoft.com/office/drawing/2014/main" id="{E50B6320-88A8-B067-FFC5-46CB108A8587}"/>
              </a:ext>
            </a:extLst>
          </p:cNvPr>
          <p:cNvSpPr>
            <a:spLocks/>
          </p:cNvSpPr>
          <p:nvPr/>
        </p:nvSpPr>
        <p:spPr>
          <a:xfrm>
            <a:off x="48640579" y="-955087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19" name="TextBox 4218">
            <a:extLst>
              <a:ext uri="{FF2B5EF4-FFF2-40B4-BE49-F238E27FC236}">
                <a16:creationId xmlns:a16="http://schemas.microsoft.com/office/drawing/2014/main" id="{0672C601-178B-CB72-19E8-3424C856E71E}"/>
              </a:ext>
            </a:extLst>
          </p:cNvPr>
          <p:cNvSpPr txBox="1"/>
          <p:nvPr/>
        </p:nvSpPr>
        <p:spPr>
          <a:xfrm>
            <a:off x="48382015" y="-10633210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ひ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0" name="Rectangle 4219">
            <a:extLst>
              <a:ext uri="{FF2B5EF4-FFF2-40B4-BE49-F238E27FC236}">
                <a16:creationId xmlns:a16="http://schemas.microsoft.com/office/drawing/2014/main" id="{20CECC7E-1488-C851-03B6-ECB1F9DB31AE}"/>
              </a:ext>
            </a:extLst>
          </p:cNvPr>
          <p:cNvSpPr>
            <a:spLocks/>
          </p:cNvSpPr>
          <p:nvPr/>
        </p:nvSpPr>
        <p:spPr>
          <a:xfrm>
            <a:off x="59116850" y="-955087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1" name="TextBox 4220">
            <a:extLst>
              <a:ext uri="{FF2B5EF4-FFF2-40B4-BE49-F238E27FC236}">
                <a16:creationId xmlns:a16="http://schemas.microsoft.com/office/drawing/2014/main" id="{7C8FB5DB-9CE3-49AD-314E-321ED6B18ADB}"/>
              </a:ext>
            </a:extLst>
          </p:cNvPr>
          <p:cNvSpPr txBox="1"/>
          <p:nvPr/>
        </p:nvSpPr>
        <p:spPr>
          <a:xfrm>
            <a:off x="58684115" y="-10635441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を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2" name="Rectangle 4221">
            <a:extLst>
              <a:ext uri="{FF2B5EF4-FFF2-40B4-BE49-F238E27FC236}">
                <a16:creationId xmlns:a16="http://schemas.microsoft.com/office/drawing/2014/main" id="{40DBC8DF-90F2-9134-FC49-5413CEE43063}"/>
              </a:ext>
            </a:extLst>
          </p:cNvPr>
          <p:cNvSpPr>
            <a:spLocks/>
          </p:cNvSpPr>
          <p:nvPr/>
        </p:nvSpPr>
        <p:spPr>
          <a:xfrm>
            <a:off x="48640579" y="-193476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3" name="TextBox 4222">
            <a:extLst>
              <a:ext uri="{FF2B5EF4-FFF2-40B4-BE49-F238E27FC236}">
                <a16:creationId xmlns:a16="http://schemas.microsoft.com/office/drawing/2014/main" id="{DF76786B-BEA3-8638-6D27-95F29117DDE1}"/>
              </a:ext>
            </a:extLst>
          </p:cNvPr>
          <p:cNvSpPr txBox="1"/>
          <p:nvPr/>
        </p:nvSpPr>
        <p:spPr>
          <a:xfrm>
            <a:off x="48178815" y="-1275816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え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4" name="Rectangle 4223">
            <a:extLst>
              <a:ext uri="{FF2B5EF4-FFF2-40B4-BE49-F238E27FC236}">
                <a16:creationId xmlns:a16="http://schemas.microsoft.com/office/drawing/2014/main" id="{B19EA733-C610-D6A4-FD86-097FF15D0731}"/>
              </a:ext>
            </a:extLst>
          </p:cNvPr>
          <p:cNvSpPr>
            <a:spLocks/>
          </p:cNvSpPr>
          <p:nvPr/>
        </p:nvSpPr>
        <p:spPr>
          <a:xfrm>
            <a:off x="59116850" y="-193476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5" name="TextBox 4224">
            <a:extLst>
              <a:ext uri="{FF2B5EF4-FFF2-40B4-BE49-F238E27FC236}">
                <a16:creationId xmlns:a16="http://schemas.microsoft.com/office/drawing/2014/main" id="{ED7D15EB-D00C-5B45-14C2-1BB319F6779A}"/>
              </a:ext>
            </a:extLst>
          </p:cNvPr>
          <p:cNvSpPr txBox="1"/>
          <p:nvPr/>
        </p:nvSpPr>
        <p:spPr>
          <a:xfrm>
            <a:off x="58684115" y="-127804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ん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6" name="Rectangle 4225">
            <a:extLst>
              <a:ext uri="{FF2B5EF4-FFF2-40B4-BE49-F238E27FC236}">
                <a16:creationId xmlns:a16="http://schemas.microsoft.com/office/drawing/2014/main" id="{BEE3A02F-9601-B26E-2672-FDFF4B1BEDD7}"/>
              </a:ext>
            </a:extLst>
          </p:cNvPr>
          <p:cNvSpPr>
            <a:spLocks/>
          </p:cNvSpPr>
          <p:nvPr/>
        </p:nvSpPr>
        <p:spPr>
          <a:xfrm>
            <a:off x="48640579" y="1318594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7" name="TextBox 4226">
            <a:extLst>
              <a:ext uri="{FF2B5EF4-FFF2-40B4-BE49-F238E27FC236}">
                <a16:creationId xmlns:a16="http://schemas.microsoft.com/office/drawing/2014/main" id="{1D239CAC-F280-3AA2-6362-DF580DA0A394}"/>
              </a:ext>
            </a:extLst>
          </p:cNvPr>
          <p:cNvSpPr txBox="1"/>
          <p:nvPr/>
        </p:nvSpPr>
        <p:spPr>
          <a:xfrm>
            <a:off x="48280415" y="12002003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チ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8" name="Rectangle 4227">
            <a:extLst>
              <a:ext uri="{FF2B5EF4-FFF2-40B4-BE49-F238E27FC236}">
                <a16:creationId xmlns:a16="http://schemas.microsoft.com/office/drawing/2014/main" id="{E041395B-D157-3DD3-BCCD-1D6EB8F7BC49}"/>
              </a:ext>
            </a:extLst>
          </p:cNvPr>
          <p:cNvSpPr>
            <a:spLocks/>
          </p:cNvSpPr>
          <p:nvPr/>
        </p:nvSpPr>
        <p:spPr>
          <a:xfrm>
            <a:off x="59116850" y="1318594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9" name="TextBox 4228">
            <a:extLst>
              <a:ext uri="{FF2B5EF4-FFF2-40B4-BE49-F238E27FC236}">
                <a16:creationId xmlns:a16="http://schemas.microsoft.com/office/drawing/2014/main" id="{6CE33405-51EE-C77A-CEB1-7AC0D990D9E7}"/>
              </a:ext>
            </a:extLst>
          </p:cNvPr>
          <p:cNvSpPr txBox="1"/>
          <p:nvPr/>
        </p:nvSpPr>
        <p:spPr>
          <a:xfrm>
            <a:off x="58684115" y="12101372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タ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30" name="Rectangle 4229">
            <a:extLst>
              <a:ext uri="{FF2B5EF4-FFF2-40B4-BE49-F238E27FC236}">
                <a16:creationId xmlns:a16="http://schemas.microsoft.com/office/drawing/2014/main" id="{8F38F6DB-2D48-BFA2-69AE-FD2ECA33D239}"/>
              </a:ext>
            </a:extLst>
          </p:cNvPr>
          <p:cNvSpPr>
            <a:spLocks/>
          </p:cNvSpPr>
          <p:nvPr/>
        </p:nvSpPr>
        <p:spPr>
          <a:xfrm>
            <a:off x="48640579" y="2254333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31" name="TextBox 4230">
            <a:extLst>
              <a:ext uri="{FF2B5EF4-FFF2-40B4-BE49-F238E27FC236}">
                <a16:creationId xmlns:a16="http://schemas.microsoft.com/office/drawing/2014/main" id="{FBDE0413-F1D5-AA29-EB93-0C955A016EF5}"/>
              </a:ext>
            </a:extLst>
          </p:cNvPr>
          <p:cNvSpPr txBox="1"/>
          <p:nvPr/>
        </p:nvSpPr>
        <p:spPr>
          <a:xfrm>
            <a:off x="48382015" y="2156259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ネ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32" name="Rectangle 4231">
            <a:extLst>
              <a:ext uri="{FF2B5EF4-FFF2-40B4-BE49-F238E27FC236}">
                <a16:creationId xmlns:a16="http://schemas.microsoft.com/office/drawing/2014/main" id="{A39BD886-CF0E-86F6-693D-1A2282986E00}"/>
              </a:ext>
            </a:extLst>
          </p:cNvPr>
          <p:cNvSpPr>
            <a:spLocks/>
          </p:cNvSpPr>
          <p:nvPr/>
        </p:nvSpPr>
        <p:spPr>
          <a:xfrm>
            <a:off x="59116850" y="2254333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33" name="TextBox 4232">
            <a:extLst>
              <a:ext uri="{FF2B5EF4-FFF2-40B4-BE49-F238E27FC236}">
                <a16:creationId xmlns:a16="http://schemas.microsoft.com/office/drawing/2014/main" id="{DD10D327-9EF9-859A-6E23-A6F551F140F0}"/>
              </a:ext>
            </a:extLst>
          </p:cNvPr>
          <p:cNvSpPr txBox="1"/>
          <p:nvPr/>
        </p:nvSpPr>
        <p:spPr>
          <a:xfrm>
            <a:off x="58684115" y="21458766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サ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2" name="Rectangle 4241">
            <a:extLst>
              <a:ext uri="{FF2B5EF4-FFF2-40B4-BE49-F238E27FC236}">
                <a16:creationId xmlns:a16="http://schemas.microsoft.com/office/drawing/2014/main" id="{21E684E7-4564-7EB8-5FC7-EEA8F2A8FB97}"/>
              </a:ext>
            </a:extLst>
          </p:cNvPr>
          <p:cNvSpPr>
            <a:spLocks/>
          </p:cNvSpPr>
          <p:nvPr/>
        </p:nvSpPr>
        <p:spPr>
          <a:xfrm>
            <a:off x="20398726" y="-2090085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3" name="TextBox 4242">
            <a:extLst>
              <a:ext uri="{FF2B5EF4-FFF2-40B4-BE49-F238E27FC236}">
                <a16:creationId xmlns:a16="http://schemas.microsoft.com/office/drawing/2014/main" id="{9810BE28-E461-B399-0DE3-40E7ACE566D6}"/>
              </a:ext>
            </a:extLst>
          </p:cNvPr>
          <p:cNvSpPr txBox="1"/>
          <p:nvPr/>
        </p:nvSpPr>
        <p:spPr>
          <a:xfrm>
            <a:off x="20038562" y="-2208479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ウ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4" name="Rectangle 4243">
            <a:extLst>
              <a:ext uri="{FF2B5EF4-FFF2-40B4-BE49-F238E27FC236}">
                <a16:creationId xmlns:a16="http://schemas.microsoft.com/office/drawing/2014/main" id="{BC13EA92-45EF-DA03-5FA7-49B33811FF3C}"/>
              </a:ext>
            </a:extLst>
          </p:cNvPr>
          <p:cNvSpPr>
            <a:spLocks/>
          </p:cNvSpPr>
          <p:nvPr/>
        </p:nvSpPr>
        <p:spPr>
          <a:xfrm>
            <a:off x="30874997" y="-2090085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5" name="TextBox 4244">
            <a:extLst>
              <a:ext uri="{FF2B5EF4-FFF2-40B4-BE49-F238E27FC236}">
                <a16:creationId xmlns:a16="http://schemas.microsoft.com/office/drawing/2014/main" id="{87A50619-3A92-DB24-124A-36FE939E2C09}"/>
              </a:ext>
            </a:extLst>
          </p:cNvPr>
          <p:cNvSpPr txBox="1"/>
          <p:nvPr/>
        </p:nvSpPr>
        <p:spPr>
          <a:xfrm>
            <a:off x="30442262" y="-21985428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の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6" name="Rectangle 4245">
            <a:extLst>
              <a:ext uri="{FF2B5EF4-FFF2-40B4-BE49-F238E27FC236}">
                <a16:creationId xmlns:a16="http://schemas.microsoft.com/office/drawing/2014/main" id="{1CCEFE28-2FC2-34E2-E366-53D35E1930D3}"/>
              </a:ext>
            </a:extLst>
          </p:cNvPr>
          <p:cNvSpPr>
            <a:spLocks/>
          </p:cNvSpPr>
          <p:nvPr/>
        </p:nvSpPr>
        <p:spPr>
          <a:xfrm>
            <a:off x="20398726" y="-1154346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7" name="TextBox 4246">
            <a:extLst>
              <a:ext uri="{FF2B5EF4-FFF2-40B4-BE49-F238E27FC236}">
                <a16:creationId xmlns:a16="http://schemas.microsoft.com/office/drawing/2014/main" id="{D401127D-C12D-FE4A-2309-5CDA0A603BE7}"/>
              </a:ext>
            </a:extLst>
          </p:cNvPr>
          <p:cNvSpPr txBox="1"/>
          <p:nvPr/>
        </p:nvSpPr>
        <p:spPr>
          <a:xfrm>
            <a:off x="20140162" y="-12524203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ね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8" name="Rectangle 4247">
            <a:extLst>
              <a:ext uri="{FF2B5EF4-FFF2-40B4-BE49-F238E27FC236}">
                <a16:creationId xmlns:a16="http://schemas.microsoft.com/office/drawing/2014/main" id="{F1012979-01F2-075B-F5D2-3F543E0AEF4A}"/>
              </a:ext>
            </a:extLst>
          </p:cNvPr>
          <p:cNvSpPr>
            <a:spLocks/>
          </p:cNvSpPr>
          <p:nvPr/>
        </p:nvSpPr>
        <p:spPr>
          <a:xfrm>
            <a:off x="30874997" y="-1154346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9" name="TextBox 4248">
            <a:extLst>
              <a:ext uri="{FF2B5EF4-FFF2-40B4-BE49-F238E27FC236}">
                <a16:creationId xmlns:a16="http://schemas.microsoft.com/office/drawing/2014/main" id="{6E73FD8F-36B9-9234-252A-CF0BDB4FA16C}"/>
              </a:ext>
            </a:extLst>
          </p:cNvPr>
          <p:cNvSpPr txBox="1"/>
          <p:nvPr/>
        </p:nvSpPr>
        <p:spPr>
          <a:xfrm>
            <a:off x="30442262" y="-12628034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ぬ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122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29961790" y="19325998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31472075" y="19618223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26579787" y="21212904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27186457" y="20977392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125BF6-0707-F579-6A44-AAF21E18D310}"/>
              </a:ext>
            </a:extLst>
          </p:cNvPr>
          <p:cNvGrpSpPr/>
          <p:nvPr/>
        </p:nvGrpSpPr>
        <p:grpSpPr>
          <a:xfrm>
            <a:off x="18321820" y="10105304"/>
            <a:ext cx="5473653" cy="6325746"/>
            <a:chOff x="18321820" y="10105304"/>
            <a:chExt cx="5473653" cy="6325746"/>
          </a:xfrm>
        </p:grpSpPr>
        <p:cxnSp>
          <p:nvCxnSpPr>
            <p:cNvPr id="3994" name="Straight Connector 3993">
              <a:extLst>
                <a:ext uri="{FF2B5EF4-FFF2-40B4-BE49-F238E27FC236}">
                  <a16:creationId xmlns:a16="http://schemas.microsoft.com/office/drawing/2014/main" id="{19FCD355-7A1F-33B9-42DE-B354B7B819DC}"/>
                </a:ext>
              </a:extLst>
            </p:cNvPr>
            <p:cNvCxnSpPr>
              <a:cxnSpLocks/>
            </p:cNvCxnSpPr>
            <p:nvPr/>
          </p:nvCxnSpPr>
          <p:spPr>
            <a:xfrm>
              <a:off x="22971073" y="14784411"/>
              <a:ext cx="0" cy="384461"/>
            </a:xfrm>
            <a:prstGeom prst="line">
              <a:avLst/>
            </a:prstGeom>
            <a:ln w="190500" cap="rnd">
              <a:solidFill>
                <a:srgbClr val="8C50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5" name="Group 4014">
              <a:extLst>
                <a:ext uri="{FF2B5EF4-FFF2-40B4-BE49-F238E27FC236}">
                  <a16:creationId xmlns:a16="http://schemas.microsoft.com/office/drawing/2014/main" id="{FF9BF38C-2D69-AB55-B83B-A38D3472A593}"/>
                </a:ext>
              </a:extLst>
            </p:cNvPr>
            <p:cNvGrpSpPr/>
            <p:nvPr/>
          </p:nvGrpSpPr>
          <p:grpSpPr>
            <a:xfrm>
              <a:off x="18871326" y="12911737"/>
              <a:ext cx="1648800" cy="1648800"/>
              <a:chOff x="27356096" y="20982549"/>
              <a:chExt cx="1648800" cy="1648800"/>
            </a:xfrm>
          </p:grpSpPr>
          <p:sp>
            <p:nvSpPr>
              <p:cNvPr id="3990" name="Oval 3989">
                <a:extLst>
                  <a:ext uri="{FF2B5EF4-FFF2-40B4-BE49-F238E27FC236}">
                    <a16:creationId xmlns:a16="http://schemas.microsoft.com/office/drawing/2014/main" id="{0E2BC6AD-3625-8411-3527-74122EF23C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356096" y="20982549"/>
                <a:ext cx="1648800" cy="1648800"/>
              </a:xfrm>
              <a:prstGeom prst="ellipse">
                <a:avLst/>
              </a:prstGeom>
              <a:solidFill>
                <a:srgbClr val="1D0916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997" name="Group 3996">
                <a:extLst>
                  <a:ext uri="{FF2B5EF4-FFF2-40B4-BE49-F238E27FC236}">
                    <a16:creationId xmlns:a16="http://schemas.microsoft.com/office/drawing/2014/main" id="{B22735A2-5F45-D9C6-48E5-D79C649544C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7987253" y="21468512"/>
                <a:ext cx="361444" cy="678627"/>
                <a:chOff x="29028505" y="8943406"/>
                <a:chExt cx="361444" cy="678627"/>
              </a:xfrm>
            </p:grpSpPr>
            <p:cxnSp>
              <p:nvCxnSpPr>
                <p:cNvPr id="3998" name="Straight Connector 3997">
                  <a:extLst>
                    <a:ext uri="{FF2B5EF4-FFF2-40B4-BE49-F238E27FC236}">
                      <a16:creationId xmlns:a16="http://schemas.microsoft.com/office/drawing/2014/main" id="{2826554E-2230-541A-54EF-F5FCE427CC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028505" y="8943406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9" name="Straight Connector 3998">
                  <a:extLst>
                    <a:ext uri="{FF2B5EF4-FFF2-40B4-BE49-F238E27FC236}">
                      <a16:creationId xmlns:a16="http://schemas.microsoft.com/office/drawing/2014/main" id="{9FE5E8C8-83DB-BB85-01D8-BBB75D4DF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028505" y="8943406"/>
                  <a:ext cx="224284" cy="303085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0" name="Straight Connector 3999">
                  <a:extLst>
                    <a:ext uri="{FF2B5EF4-FFF2-40B4-BE49-F238E27FC236}">
                      <a16:creationId xmlns:a16="http://schemas.microsoft.com/office/drawing/2014/main" id="{0FB4B835-50C7-BEFF-4163-7F843A51E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028505" y="9246491"/>
                  <a:ext cx="224284" cy="375542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1" name="Straight Connector 4000">
                  <a:extLst>
                    <a:ext uri="{FF2B5EF4-FFF2-40B4-BE49-F238E27FC236}">
                      <a16:creationId xmlns:a16="http://schemas.microsoft.com/office/drawing/2014/main" id="{66B4ED7C-9EBD-58E9-B38B-F4F7F4E82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028505" y="9622033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16" name="Group 4015">
              <a:extLst>
                <a:ext uri="{FF2B5EF4-FFF2-40B4-BE49-F238E27FC236}">
                  <a16:creationId xmlns:a16="http://schemas.microsoft.com/office/drawing/2014/main" id="{57A1EEC9-89B7-8EE9-D404-C8C526FF4659}"/>
                </a:ext>
              </a:extLst>
            </p:cNvPr>
            <p:cNvGrpSpPr/>
            <p:nvPr/>
          </p:nvGrpSpPr>
          <p:grpSpPr>
            <a:xfrm>
              <a:off x="22146673" y="12907745"/>
              <a:ext cx="1648800" cy="1648800"/>
              <a:chOff x="27368974" y="23120842"/>
              <a:chExt cx="1648800" cy="1648800"/>
            </a:xfrm>
          </p:grpSpPr>
          <p:sp>
            <p:nvSpPr>
              <p:cNvPr id="3986" name="Oval 3985">
                <a:extLst>
                  <a:ext uri="{FF2B5EF4-FFF2-40B4-BE49-F238E27FC236}">
                    <a16:creationId xmlns:a16="http://schemas.microsoft.com/office/drawing/2014/main" id="{62DCA7A3-2850-AB9F-3332-71DF85DC72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368974" y="23120842"/>
                <a:ext cx="1648800" cy="1648800"/>
              </a:xfrm>
              <a:prstGeom prst="ellipse">
                <a:avLst/>
              </a:prstGeom>
              <a:solidFill>
                <a:srgbClr val="1D0916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002" name="Freeform: Shape 4001">
                <a:extLst>
                  <a:ext uri="{FF2B5EF4-FFF2-40B4-BE49-F238E27FC236}">
                    <a16:creationId xmlns:a16="http://schemas.microsoft.com/office/drawing/2014/main" id="{2B2D481F-A304-24B4-EFF8-01DA8A0CD6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989222" y="23616371"/>
                <a:ext cx="382905" cy="675005"/>
              </a:xfrm>
              <a:custGeom>
                <a:avLst/>
                <a:gdLst>
                  <a:gd name="connsiteX0" fmla="*/ 0 w 882444"/>
                  <a:gd name="connsiteY0" fmla="*/ 802459 h 802459"/>
                  <a:gd name="connsiteX1" fmla="*/ 711200 w 882444"/>
                  <a:gd name="connsiteY1" fmla="*/ 40459 h 802459"/>
                  <a:gd name="connsiteX2" fmla="*/ 879475 w 882444"/>
                  <a:gd name="connsiteY2" fmla="*/ 103959 h 802459"/>
                  <a:gd name="connsiteX3" fmla="*/ 815975 w 882444"/>
                  <a:gd name="connsiteY3" fmla="*/ 94434 h 802459"/>
                  <a:gd name="connsiteX4" fmla="*/ 781050 w 882444"/>
                  <a:gd name="connsiteY4" fmla="*/ 148409 h 802459"/>
                  <a:gd name="connsiteX0" fmla="*/ 0 w 880514"/>
                  <a:gd name="connsiteY0" fmla="*/ 803779 h 803779"/>
                  <a:gd name="connsiteX1" fmla="*/ 711200 w 880514"/>
                  <a:gd name="connsiteY1" fmla="*/ 41779 h 803779"/>
                  <a:gd name="connsiteX2" fmla="*/ 879475 w 880514"/>
                  <a:gd name="connsiteY2" fmla="*/ 105279 h 803779"/>
                  <a:gd name="connsiteX3" fmla="*/ 781050 w 880514"/>
                  <a:gd name="connsiteY3" fmla="*/ 149729 h 803779"/>
                  <a:gd name="connsiteX0" fmla="*/ 0 w 789503"/>
                  <a:gd name="connsiteY0" fmla="*/ 794952 h 794952"/>
                  <a:gd name="connsiteX1" fmla="*/ 711200 w 789503"/>
                  <a:gd name="connsiteY1" fmla="*/ 32952 h 794952"/>
                  <a:gd name="connsiteX2" fmla="*/ 781050 w 789503"/>
                  <a:gd name="connsiteY2" fmla="*/ 140902 h 794952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377826 w 711200"/>
                  <a:gd name="connsiteY1" fmla="*/ 50799 h 762000"/>
                  <a:gd name="connsiteX2" fmla="*/ 711200 w 711200"/>
                  <a:gd name="connsiteY2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438150"/>
                  <a:gd name="connsiteY0" fmla="*/ 485775 h 485775"/>
                  <a:gd name="connsiteX1" fmla="*/ 438150 w 438150"/>
                  <a:gd name="connsiteY1" fmla="*/ 0 h 485775"/>
                  <a:gd name="connsiteX0" fmla="*/ 2660131 w 2705655"/>
                  <a:gd name="connsiteY0" fmla="*/ 1066800 h 1066800"/>
                  <a:gd name="connsiteX1" fmla="*/ 31231 w 2705655"/>
                  <a:gd name="connsiteY1" fmla="*/ 0 h 1066800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99"/>
                  <a:gd name="connsiteX1" fmla="*/ 222250 w 222250"/>
                  <a:gd name="connsiteY1" fmla="*/ 0 h 307999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8148 h 308291"/>
                  <a:gd name="connsiteX1" fmla="*/ 222250 w 222250"/>
                  <a:gd name="connsiteY1" fmla="*/ 173 h 308291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09550"/>
                  <a:gd name="connsiteY0" fmla="*/ 285945 h 285945"/>
                  <a:gd name="connsiteX1" fmla="*/ 209550 w 209550"/>
                  <a:gd name="connsiteY1" fmla="*/ 195 h 285945"/>
                  <a:gd name="connsiteX0" fmla="*/ 0 w 196850"/>
                  <a:gd name="connsiteY0" fmla="*/ 263737 h 263737"/>
                  <a:gd name="connsiteX1" fmla="*/ 196850 w 196850"/>
                  <a:gd name="connsiteY1" fmla="*/ 212 h 263737"/>
                  <a:gd name="connsiteX0" fmla="*/ 0 w 180975"/>
                  <a:gd name="connsiteY0" fmla="*/ 263737 h 263737"/>
                  <a:gd name="connsiteX1" fmla="*/ 180975 w 180975"/>
                  <a:gd name="connsiteY1" fmla="*/ 212 h 263737"/>
                  <a:gd name="connsiteX0" fmla="*/ 0 w 200025"/>
                  <a:gd name="connsiteY0" fmla="*/ 263737 h 263737"/>
                  <a:gd name="connsiteX1" fmla="*/ 200025 w 200025"/>
                  <a:gd name="connsiteY1" fmla="*/ 212 h 263737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99085"/>
                  <a:gd name="connsiteY0" fmla="*/ 606425 h 606425"/>
                  <a:gd name="connsiteX1" fmla="*/ 299085 w 299085"/>
                  <a:gd name="connsiteY1" fmla="*/ 0 h 606425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905" h="675005">
                    <a:moveTo>
                      <a:pt x="0" y="675005"/>
                    </a:moveTo>
                    <a:cubicBezTo>
                      <a:pt x="303902" y="670242"/>
                      <a:pt x="67733" y="8414"/>
                      <a:pt x="382905" y="0"/>
                    </a:cubicBezTo>
                  </a:path>
                </a:pathLst>
              </a:custGeom>
              <a:noFill/>
              <a:ln w="952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4022" name="Group 4021">
              <a:extLst>
                <a:ext uri="{FF2B5EF4-FFF2-40B4-BE49-F238E27FC236}">
                  <a16:creationId xmlns:a16="http://schemas.microsoft.com/office/drawing/2014/main" id="{F118CB2B-C2E7-25E2-1FCB-4667E48DC59E}"/>
                </a:ext>
              </a:extLst>
            </p:cNvPr>
            <p:cNvGrpSpPr/>
            <p:nvPr/>
          </p:nvGrpSpPr>
          <p:grpSpPr>
            <a:xfrm>
              <a:off x="22455233" y="15399349"/>
              <a:ext cx="1031680" cy="1031678"/>
              <a:chOff x="27664834" y="28405362"/>
              <a:chExt cx="1031680" cy="1031678"/>
            </a:xfrm>
          </p:grpSpPr>
          <p:sp>
            <p:nvSpPr>
              <p:cNvPr id="4003" name="Oval 4002">
                <a:extLst>
                  <a:ext uri="{FF2B5EF4-FFF2-40B4-BE49-F238E27FC236}">
                    <a16:creationId xmlns:a16="http://schemas.microsoft.com/office/drawing/2014/main" id="{D5DE543A-8960-5F4B-86ED-8CC90447AC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4834" y="2840536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52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04" name="TextBox 4003">
                    <a:extLst>
                      <a:ext uri="{FF2B5EF4-FFF2-40B4-BE49-F238E27FC236}">
                        <a16:creationId xmlns:a16="http://schemas.microsoft.com/office/drawing/2014/main" id="{2DCFF309-B7AE-F5A3-40C0-FB0118EC3EF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04" name="TextBox 4003">
                    <a:extLst>
                      <a:ext uri="{FF2B5EF4-FFF2-40B4-BE49-F238E27FC236}">
                        <a16:creationId xmlns:a16="http://schemas.microsoft.com/office/drawing/2014/main" id="{2DCFF309-B7AE-F5A3-40C0-FB0118EC3E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17" name="Group 4016">
              <a:extLst>
                <a:ext uri="{FF2B5EF4-FFF2-40B4-BE49-F238E27FC236}">
                  <a16:creationId xmlns:a16="http://schemas.microsoft.com/office/drawing/2014/main" id="{2150AE9B-E065-688A-48FE-1D8E2174395A}"/>
                </a:ext>
              </a:extLst>
            </p:cNvPr>
            <p:cNvGrpSpPr/>
            <p:nvPr/>
          </p:nvGrpSpPr>
          <p:grpSpPr>
            <a:xfrm>
              <a:off x="18321820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3995" name="Oval 3994">
                <a:extLst>
                  <a:ext uri="{FF2B5EF4-FFF2-40B4-BE49-F238E27FC236}">
                    <a16:creationId xmlns:a16="http://schemas.microsoft.com/office/drawing/2014/main" id="{A2102CE0-2CCC-3EE6-F047-4251A9C45D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05" name="TextBox 4004">
                    <a:extLst>
                      <a:ext uri="{FF2B5EF4-FFF2-40B4-BE49-F238E27FC236}">
                        <a16:creationId xmlns:a16="http://schemas.microsoft.com/office/drawing/2014/main" id="{268EDF92-F24D-62E8-97E3-77D08BABB56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05" name="TextBox 4004">
                    <a:extLst>
                      <a:ext uri="{FF2B5EF4-FFF2-40B4-BE49-F238E27FC236}">
                        <a16:creationId xmlns:a16="http://schemas.microsoft.com/office/drawing/2014/main" id="{268EDF92-F24D-62E8-97E3-77D08BABB5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20" name="Group 4019">
              <a:extLst>
                <a:ext uri="{FF2B5EF4-FFF2-40B4-BE49-F238E27FC236}">
                  <a16:creationId xmlns:a16="http://schemas.microsoft.com/office/drawing/2014/main" id="{9BE4F7EA-D000-1F3E-6114-D1895A4C6E3D}"/>
                </a:ext>
              </a:extLst>
            </p:cNvPr>
            <p:cNvGrpSpPr/>
            <p:nvPr/>
          </p:nvGrpSpPr>
          <p:grpSpPr>
            <a:xfrm>
              <a:off x="19174985" y="15399372"/>
              <a:ext cx="1031680" cy="1031678"/>
              <a:chOff x="27866819" y="18134268"/>
              <a:chExt cx="1031680" cy="1031678"/>
            </a:xfrm>
          </p:grpSpPr>
          <p:sp>
            <p:nvSpPr>
              <p:cNvPr id="4018" name="Oval 4017">
                <a:extLst>
                  <a:ext uri="{FF2B5EF4-FFF2-40B4-BE49-F238E27FC236}">
                    <a16:creationId xmlns:a16="http://schemas.microsoft.com/office/drawing/2014/main" id="{BDC2EB55-DB6D-329F-5994-77541062A5E9}"/>
                  </a:ext>
                </a:extLst>
              </p:cNvPr>
              <p:cNvSpPr/>
              <p:nvPr/>
            </p:nvSpPr>
            <p:spPr>
              <a:xfrm>
                <a:off x="27866819" y="18134268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19" name="TextBox 4018">
                    <a:extLst>
                      <a:ext uri="{FF2B5EF4-FFF2-40B4-BE49-F238E27FC236}">
                        <a16:creationId xmlns:a16="http://schemas.microsoft.com/office/drawing/2014/main" id="{0A1F0F72-4EC9-91B3-1043-69FCF318726D}"/>
                      </a:ext>
                    </a:extLst>
                  </p:cNvPr>
                  <p:cNvSpPr txBox="1"/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19" name="TextBox 4018">
                    <a:extLst>
                      <a:ext uri="{FF2B5EF4-FFF2-40B4-BE49-F238E27FC236}">
                        <a16:creationId xmlns:a16="http://schemas.microsoft.com/office/drawing/2014/main" id="{0A1F0F72-4EC9-91B3-1043-69FCF31872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34" name="Group 4033">
              <a:extLst>
                <a:ext uri="{FF2B5EF4-FFF2-40B4-BE49-F238E27FC236}">
                  <a16:creationId xmlns:a16="http://schemas.microsoft.com/office/drawing/2014/main" id="{F29C41BB-BAB6-915C-FDE0-45233CB8D10F}"/>
                </a:ext>
              </a:extLst>
            </p:cNvPr>
            <p:cNvGrpSpPr/>
            <p:nvPr/>
          </p:nvGrpSpPr>
          <p:grpSpPr>
            <a:xfrm>
              <a:off x="19996842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4035" name="Oval 4034">
                <a:extLst>
                  <a:ext uri="{FF2B5EF4-FFF2-40B4-BE49-F238E27FC236}">
                    <a16:creationId xmlns:a16="http://schemas.microsoft.com/office/drawing/2014/main" id="{9954F16E-93ED-81C9-1B74-58EA595A09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36" name="TextBox 4035">
                    <a:extLst>
                      <a:ext uri="{FF2B5EF4-FFF2-40B4-BE49-F238E27FC236}">
                        <a16:creationId xmlns:a16="http://schemas.microsoft.com/office/drawing/2014/main" id="{1941677F-52E4-17CB-F704-B01B22BC776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36" name="TextBox 4035">
                    <a:extLst>
                      <a:ext uri="{FF2B5EF4-FFF2-40B4-BE49-F238E27FC236}">
                        <a16:creationId xmlns:a16="http://schemas.microsoft.com/office/drawing/2014/main" id="{1941677F-52E4-17CB-F704-B01B22BC77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E242888-1FD4-B19C-EAC6-A18F61CA9E12}"/>
                </a:ext>
              </a:extLst>
            </p:cNvPr>
            <p:cNvGrpSpPr/>
            <p:nvPr/>
          </p:nvGrpSpPr>
          <p:grpSpPr>
            <a:xfrm rot="5400000">
              <a:off x="19031683" y="11149604"/>
              <a:ext cx="1255476" cy="1706522"/>
              <a:chOff x="17413524" y="12917564"/>
              <a:chExt cx="1255476" cy="1706522"/>
            </a:xfrm>
          </p:grpSpPr>
          <p:cxnSp>
            <p:nvCxnSpPr>
              <p:cNvPr id="3996" name="Straight Connector 3995">
                <a:extLst>
                  <a:ext uri="{FF2B5EF4-FFF2-40B4-BE49-F238E27FC236}">
                    <a16:creationId xmlns:a16="http://schemas.microsoft.com/office/drawing/2014/main" id="{043FD1CA-7943-7E3E-E5C4-C396AA3DEA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413524" y="12917564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3BB1900-8004-ED9F-C6F9-653FA76924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413524" y="14624086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9376A5E-0CD2-C13B-E502-679B8549A9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73843" y="12917564"/>
                <a:ext cx="0" cy="1706522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967D31C-1A35-A84A-755D-7AF734999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980" y="13736137"/>
                <a:ext cx="160020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F8AE7FF-0AA3-34D6-E49F-A90C4DDFE349}"/>
                </a:ext>
              </a:extLst>
            </p:cNvPr>
            <p:cNvCxnSpPr>
              <a:cxnSpLocks/>
            </p:cNvCxnSpPr>
            <p:nvPr/>
          </p:nvCxnSpPr>
          <p:spPr>
            <a:xfrm>
              <a:off x="19690825" y="14782800"/>
              <a:ext cx="0" cy="403212"/>
            </a:xfrm>
            <a:prstGeom prst="line">
              <a:avLst/>
            </a:prstGeom>
            <a:ln w="127000" cap="rnd">
              <a:solidFill>
                <a:srgbClr val="8ED9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05DDBBC-7BD0-CFBA-F897-533DB2623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5776" y="13730327"/>
              <a:ext cx="845820" cy="0"/>
            </a:xfrm>
            <a:prstGeom prst="line">
              <a:avLst/>
            </a:prstGeom>
            <a:ln w="127000" cap="rnd">
              <a:solidFill>
                <a:srgbClr val="5322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28" name="Group 4027">
              <a:extLst>
                <a:ext uri="{FF2B5EF4-FFF2-40B4-BE49-F238E27FC236}">
                  <a16:creationId xmlns:a16="http://schemas.microsoft.com/office/drawing/2014/main" id="{5CB6609E-EF52-B488-BA26-1BCB86A97C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21053067" y="13426526"/>
              <a:ext cx="611238" cy="611238"/>
              <a:chOff x="27449412" y="7129203"/>
              <a:chExt cx="611238" cy="611238"/>
            </a:xfrm>
          </p:grpSpPr>
          <p:sp>
            <p:nvSpPr>
              <p:cNvPr id="4029" name="Oval 4028">
                <a:extLst>
                  <a:ext uri="{FF2B5EF4-FFF2-40B4-BE49-F238E27FC236}">
                    <a16:creationId xmlns:a16="http://schemas.microsoft.com/office/drawing/2014/main" id="{3609E856-CCEF-A12C-4717-71DD9DBC0A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852B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30" name="TextBox 4029">
                    <a:extLst>
                      <a:ext uri="{FF2B5EF4-FFF2-40B4-BE49-F238E27FC236}">
                        <a16:creationId xmlns:a16="http://schemas.microsoft.com/office/drawing/2014/main" id="{DA313302-372A-18DE-C7AB-69854015744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030" name="TextBox 4029">
                    <a:extLst>
                      <a:ext uri="{FF2B5EF4-FFF2-40B4-BE49-F238E27FC236}">
                        <a16:creationId xmlns:a16="http://schemas.microsoft.com/office/drawing/2014/main" id="{DA313302-372A-18DE-C7AB-6985401574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11" r="-25000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06" name="Group 4005">
              <a:extLst>
                <a:ext uri="{FF2B5EF4-FFF2-40B4-BE49-F238E27FC236}">
                  <a16:creationId xmlns:a16="http://schemas.microsoft.com/office/drawing/2014/main" id="{9E44BE08-A800-0EAC-B226-62D95187A7D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505326" y="11539332"/>
              <a:ext cx="664668" cy="611238"/>
              <a:chOff x="27449412" y="7129203"/>
              <a:chExt cx="664668" cy="611238"/>
            </a:xfrm>
          </p:grpSpPr>
          <p:sp>
            <p:nvSpPr>
              <p:cNvPr id="4007" name="Oval 4006">
                <a:extLst>
                  <a:ext uri="{FF2B5EF4-FFF2-40B4-BE49-F238E27FC236}">
                    <a16:creationId xmlns:a16="http://schemas.microsoft.com/office/drawing/2014/main" id="{E87B2017-778D-5593-436D-297BA4EA48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08" name="TextBox 4007">
                    <a:extLst>
                      <a:ext uri="{FF2B5EF4-FFF2-40B4-BE49-F238E27FC236}">
                        <a16:creationId xmlns:a16="http://schemas.microsoft.com/office/drawing/2014/main" id="{19F952E2-CD2A-1006-F72B-57D69DCE7BB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008" name="TextBox 4007">
                    <a:extLst>
                      <a:ext uri="{FF2B5EF4-FFF2-40B4-BE49-F238E27FC236}">
                        <a16:creationId xmlns:a16="http://schemas.microsoft.com/office/drawing/2014/main" id="{19F952E2-CD2A-1006-F72B-57D69DCE7B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9211" r="-18692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37" name="Group 4036">
              <a:extLst>
                <a:ext uri="{FF2B5EF4-FFF2-40B4-BE49-F238E27FC236}">
                  <a16:creationId xmlns:a16="http://schemas.microsoft.com/office/drawing/2014/main" id="{3BA959EC-9A3F-2544-C29A-24D5596B51C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0221179" y="11539332"/>
              <a:ext cx="664668" cy="611238"/>
              <a:chOff x="27449412" y="7129203"/>
              <a:chExt cx="664668" cy="611238"/>
            </a:xfrm>
          </p:grpSpPr>
          <p:sp>
            <p:nvSpPr>
              <p:cNvPr id="4038" name="Oval 4037">
                <a:extLst>
                  <a:ext uri="{FF2B5EF4-FFF2-40B4-BE49-F238E27FC236}">
                    <a16:creationId xmlns:a16="http://schemas.microsoft.com/office/drawing/2014/main" id="{AF5CB0DA-F899-8F2F-1ECB-889AD2F138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39" name="TextBox 4038">
                    <a:extLst>
                      <a:ext uri="{FF2B5EF4-FFF2-40B4-BE49-F238E27FC236}">
                        <a16:creationId xmlns:a16="http://schemas.microsoft.com/office/drawing/2014/main" id="{EFAC3ADB-EB64-DC60-2FB1-EE22B5B798E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039" name="TextBox 4038">
                    <a:extLst>
                      <a:ext uri="{FF2B5EF4-FFF2-40B4-BE49-F238E27FC236}">
                        <a16:creationId xmlns:a16="http://schemas.microsoft.com/office/drawing/2014/main" id="{EFAC3ADB-EB64-DC60-2FB1-EE22B5B798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9211" r="-19626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1269</TotalTime>
  <Words>617</Words>
  <Application>Microsoft Office PowerPoint</Application>
  <PresentationFormat>Custom</PresentationFormat>
  <Paragraphs>117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Aptos</vt:lpstr>
      <vt:lpstr>Aptos Display</vt:lpstr>
      <vt:lpstr>Arial</vt:lpstr>
      <vt:lpstr>Cambria Math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790</cp:revision>
  <dcterms:created xsi:type="dcterms:W3CDTF">2025-02-13T06:11:16Z</dcterms:created>
  <dcterms:modified xsi:type="dcterms:W3CDTF">2025-02-21T08:10:18Z</dcterms:modified>
</cp:coreProperties>
</file>